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jpe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77"/>
  </p:notesMasterIdLst>
  <p:sldIdLst>
    <p:sldId id="257" r:id="rId2"/>
    <p:sldId id="259" r:id="rId3"/>
    <p:sldId id="260" r:id="rId4"/>
    <p:sldId id="261" r:id="rId5"/>
    <p:sldId id="262" r:id="rId6"/>
    <p:sldId id="309" r:id="rId7"/>
    <p:sldId id="264" r:id="rId8"/>
    <p:sldId id="263" r:id="rId9"/>
    <p:sldId id="310" r:id="rId10"/>
    <p:sldId id="311" r:id="rId11"/>
    <p:sldId id="312" r:id="rId12"/>
    <p:sldId id="313" r:id="rId13"/>
    <p:sldId id="268" r:id="rId14"/>
    <p:sldId id="267" r:id="rId15"/>
    <p:sldId id="269" r:id="rId16"/>
    <p:sldId id="265" r:id="rId17"/>
    <p:sldId id="272" r:id="rId18"/>
    <p:sldId id="274" r:id="rId19"/>
    <p:sldId id="275" r:id="rId20"/>
    <p:sldId id="314" r:id="rId21"/>
    <p:sldId id="315" r:id="rId22"/>
    <p:sldId id="316" r:id="rId23"/>
    <p:sldId id="277" r:id="rId24"/>
    <p:sldId id="278" r:id="rId25"/>
    <p:sldId id="276" r:id="rId26"/>
    <p:sldId id="317" r:id="rId27"/>
    <p:sldId id="318" r:id="rId28"/>
    <p:sldId id="319" r:id="rId29"/>
    <p:sldId id="282" r:id="rId30"/>
    <p:sldId id="283" r:id="rId31"/>
    <p:sldId id="285" r:id="rId32"/>
    <p:sldId id="286" r:id="rId33"/>
    <p:sldId id="287" r:id="rId34"/>
    <p:sldId id="349" r:id="rId35"/>
    <p:sldId id="320" r:id="rId36"/>
    <p:sldId id="281" r:id="rId37"/>
    <p:sldId id="288" r:id="rId38"/>
    <p:sldId id="289" r:id="rId39"/>
    <p:sldId id="290" r:id="rId40"/>
    <p:sldId id="291" r:id="rId41"/>
    <p:sldId id="322" r:id="rId42"/>
    <p:sldId id="292" r:id="rId43"/>
    <p:sldId id="323" r:id="rId44"/>
    <p:sldId id="321" r:id="rId45"/>
    <p:sldId id="294" r:id="rId46"/>
    <p:sldId id="295" r:id="rId47"/>
    <p:sldId id="296" r:id="rId48"/>
    <p:sldId id="293" r:id="rId49"/>
    <p:sldId id="299" r:id="rId50"/>
    <p:sldId id="346" r:id="rId51"/>
    <p:sldId id="324" r:id="rId52"/>
    <p:sldId id="325" r:id="rId53"/>
    <p:sldId id="300" r:id="rId54"/>
    <p:sldId id="301" r:id="rId55"/>
    <p:sldId id="303" r:id="rId56"/>
    <p:sldId id="306" r:id="rId57"/>
    <p:sldId id="307" r:id="rId58"/>
    <p:sldId id="308" r:id="rId59"/>
    <p:sldId id="344" r:id="rId60"/>
    <p:sldId id="345" r:id="rId61"/>
    <p:sldId id="351" r:id="rId62"/>
    <p:sldId id="352" r:id="rId63"/>
    <p:sldId id="353" r:id="rId64"/>
    <p:sldId id="354" r:id="rId65"/>
    <p:sldId id="355" r:id="rId66"/>
    <p:sldId id="356" r:id="rId67"/>
    <p:sldId id="357" r:id="rId68"/>
    <p:sldId id="358" r:id="rId69"/>
    <p:sldId id="359" r:id="rId70"/>
    <p:sldId id="360" r:id="rId71"/>
    <p:sldId id="361" r:id="rId72"/>
    <p:sldId id="362" r:id="rId73"/>
    <p:sldId id="363" r:id="rId74"/>
    <p:sldId id="364" r:id="rId75"/>
    <p:sldId id="365" r:id="rId7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F83A"/>
    <a:srgbClr val="B015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65E607-565B-425D-8C2C-F014C3F7C3E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D5D56-689E-4F6A-91DD-18DD4C82E411}">
      <dgm:prSet custT="1"/>
      <dgm:spPr/>
      <dgm:t>
        <a:bodyPr/>
        <a:lstStyle/>
        <a:p>
          <a:r>
            <a: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Through body surface- poriferans, coelenterates, flatworms</a:t>
          </a:r>
        </a:p>
      </dgm:t>
    </dgm:pt>
    <dgm:pt modelId="{2A3A6DC1-2806-4D8A-83C2-22D73CE75F78}" type="parTrans" cxnId="{F39DDDF7-B86F-432A-9530-74A4788A1B93}">
      <dgm:prSet/>
      <dgm:spPr/>
      <dgm:t>
        <a:bodyPr/>
        <a:lstStyle/>
        <a:p>
          <a:endParaRPr lang="en-US"/>
        </a:p>
      </dgm:t>
    </dgm:pt>
    <dgm:pt modelId="{C41204A3-D119-478D-B285-D3E73D599CC1}" type="sibTrans" cxnId="{F39DDDF7-B86F-432A-9530-74A4788A1B93}">
      <dgm:prSet/>
      <dgm:spPr/>
      <dgm:t>
        <a:bodyPr/>
        <a:lstStyle/>
        <a:p>
          <a:endParaRPr lang="en-US"/>
        </a:p>
      </dgm:t>
    </dgm:pt>
    <dgm:pt modelId="{FCA3BE13-E572-4467-B109-7B1C09DB098F}">
      <dgm:prSet custT="1"/>
      <dgm:spPr/>
      <dgm:t>
        <a:bodyPr/>
        <a:lstStyle/>
        <a:p>
          <a:r>
            <a: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Moist cuticle- Earthworms</a:t>
          </a:r>
        </a:p>
      </dgm:t>
    </dgm:pt>
    <dgm:pt modelId="{78EE8165-DB78-48B3-888E-9620CEEBB2AA}" type="parTrans" cxnId="{3E5D608A-8D6B-41EA-8DAD-D6C4016AB924}">
      <dgm:prSet/>
      <dgm:spPr/>
      <dgm:t>
        <a:bodyPr/>
        <a:lstStyle/>
        <a:p>
          <a:endParaRPr lang="en-US"/>
        </a:p>
      </dgm:t>
    </dgm:pt>
    <dgm:pt modelId="{10025763-5388-4605-B30B-8081833F3C07}" type="sibTrans" cxnId="{3E5D608A-8D6B-41EA-8DAD-D6C4016AB924}">
      <dgm:prSet/>
      <dgm:spPr/>
      <dgm:t>
        <a:bodyPr/>
        <a:lstStyle/>
        <a:p>
          <a:endParaRPr lang="en-US"/>
        </a:p>
      </dgm:t>
    </dgm:pt>
    <dgm:pt modelId="{96E92F7F-720C-4807-9404-C9BA24148DFB}">
      <dgm:prSet custT="1"/>
      <dgm:spPr/>
      <dgm:t>
        <a:bodyPr/>
        <a:lstStyle/>
        <a:p>
          <a:r>
            <a: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Moist skin- Amphibians (frogs)</a:t>
          </a:r>
        </a:p>
      </dgm:t>
    </dgm:pt>
    <dgm:pt modelId="{CA31B72C-5F22-4E32-B986-B03830583D8F}" type="parTrans" cxnId="{D6D15548-DAE9-4568-9675-2148F1C33995}">
      <dgm:prSet/>
      <dgm:spPr/>
      <dgm:t>
        <a:bodyPr/>
        <a:lstStyle/>
        <a:p>
          <a:endParaRPr lang="en-US"/>
        </a:p>
      </dgm:t>
    </dgm:pt>
    <dgm:pt modelId="{19CB064C-9BE3-43B0-8206-B62001E1506E}" type="sibTrans" cxnId="{D6D15548-DAE9-4568-9675-2148F1C33995}">
      <dgm:prSet/>
      <dgm:spPr/>
      <dgm:t>
        <a:bodyPr/>
        <a:lstStyle/>
        <a:p>
          <a:endParaRPr lang="en-US"/>
        </a:p>
      </dgm:t>
    </dgm:pt>
    <dgm:pt modelId="{B7A54550-49BC-43EC-B196-B1C7A922BE71}">
      <dgm:prSet custT="1"/>
      <dgm:spPr/>
      <dgm:t>
        <a:bodyPr/>
        <a:lstStyle/>
        <a:p>
          <a:r>
            <a: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Tracheal network - Arthropods (cockroaches)</a:t>
          </a:r>
        </a:p>
      </dgm:t>
    </dgm:pt>
    <dgm:pt modelId="{0BDC06C1-8EC6-4AA7-BDF2-B263F512BA33}" type="parTrans" cxnId="{E69C7477-33C9-4735-9F8B-E85CEDA8379F}">
      <dgm:prSet/>
      <dgm:spPr/>
      <dgm:t>
        <a:bodyPr/>
        <a:lstStyle/>
        <a:p>
          <a:endParaRPr lang="en-US"/>
        </a:p>
      </dgm:t>
    </dgm:pt>
    <dgm:pt modelId="{679CE0A4-DD10-4ED3-A721-0B82836BC213}" type="sibTrans" cxnId="{E69C7477-33C9-4735-9F8B-E85CEDA8379F}">
      <dgm:prSet/>
      <dgm:spPr/>
      <dgm:t>
        <a:bodyPr/>
        <a:lstStyle/>
        <a:p>
          <a:endParaRPr lang="en-US"/>
        </a:p>
      </dgm:t>
    </dgm:pt>
    <dgm:pt modelId="{EEEDC542-CDCF-4096-8853-94E7727890DD}">
      <dgm:prSet custT="1"/>
      <dgm:spPr/>
      <dgm:t>
        <a:bodyPr/>
        <a:lstStyle/>
        <a:p>
          <a:r>
            <a:rPr lang="en-US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Gills- Aquatic animals- arthropods, mollusks and fishes</a:t>
          </a:r>
        </a:p>
      </dgm:t>
    </dgm:pt>
    <dgm:pt modelId="{0380E2DE-484D-46DA-BFB9-87BF8D0FE3BD}" type="parTrans" cxnId="{5A980C2C-EA70-42AD-9374-282B1770D1C8}">
      <dgm:prSet/>
      <dgm:spPr/>
      <dgm:t>
        <a:bodyPr/>
        <a:lstStyle/>
        <a:p>
          <a:endParaRPr lang="en-US"/>
        </a:p>
      </dgm:t>
    </dgm:pt>
    <dgm:pt modelId="{49C841BF-F05D-4BF6-9F1C-CCE6BB3FA728}" type="sibTrans" cxnId="{5A980C2C-EA70-42AD-9374-282B1770D1C8}">
      <dgm:prSet/>
      <dgm:spPr/>
      <dgm:t>
        <a:bodyPr/>
        <a:lstStyle/>
        <a:p>
          <a:endParaRPr lang="en-US"/>
        </a:p>
      </dgm:t>
    </dgm:pt>
    <dgm:pt modelId="{BADB2EBF-F601-4611-8657-33291FA46B69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Lungs-	Terrestrial vertebrates including human</a:t>
          </a:r>
        </a:p>
      </dgm:t>
    </dgm:pt>
    <dgm:pt modelId="{DE6E4E63-E2B7-43AD-B814-F806D1082ECB}" type="parTrans" cxnId="{C4D3E6DD-A001-4519-8B3B-005657D7F992}">
      <dgm:prSet/>
      <dgm:spPr/>
      <dgm:t>
        <a:bodyPr/>
        <a:lstStyle/>
        <a:p>
          <a:endParaRPr lang="en-US"/>
        </a:p>
      </dgm:t>
    </dgm:pt>
    <dgm:pt modelId="{99EC4CB7-EAF9-4C52-9FB9-CE761E51FF14}" type="sibTrans" cxnId="{C4D3E6DD-A001-4519-8B3B-005657D7F992}">
      <dgm:prSet/>
      <dgm:spPr/>
      <dgm:t>
        <a:bodyPr/>
        <a:lstStyle/>
        <a:p>
          <a:endParaRPr lang="en-US"/>
        </a:p>
      </dgm:t>
    </dgm:pt>
    <dgm:pt modelId="{93202542-AAE4-5F4E-87F8-B2BA4E51174D}" type="pres">
      <dgm:prSet presAssocID="{B965E607-565B-425D-8C2C-F014C3F7C3EA}" presName="linear" presStyleCnt="0">
        <dgm:presLayoutVars>
          <dgm:dir/>
          <dgm:resizeHandles val="exact"/>
        </dgm:presLayoutVars>
      </dgm:prSet>
      <dgm:spPr/>
    </dgm:pt>
    <dgm:pt modelId="{CFC98B2F-2D6F-654A-9F76-1138515DD5B7}" type="pres">
      <dgm:prSet presAssocID="{1DCD5D56-689E-4F6A-91DD-18DD4C82E411}" presName="comp" presStyleCnt="0"/>
      <dgm:spPr/>
    </dgm:pt>
    <dgm:pt modelId="{EED54DCD-2CAA-7843-A512-E6177E3261AE}" type="pres">
      <dgm:prSet presAssocID="{1DCD5D56-689E-4F6A-91DD-18DD4C82E411}" presName="box" presStyleLbl="node1" presStyleIdx="0" presStyleCnt="6"/>
      <dgm:spPr/>
    </dgm:pt>
    <dgm:pt modelId="{BAF4DBD5-2BAF-584B-8D82-47A885B6FD03}" type="pres">
      <dgm:prSet presAssocID="{1DCD5D56-689E-4F6A-91DD-18DD4C82E411}" presName="img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C4C86DBE-B89C-4E4C-9046-00FD5BBC7132}" type="pres">
      <dgm:prSet presAssocID="{1DCD5D56-689E-4F6A-91DD-18DD4C82E411}" presName="text" presStyleLbl="node1" presStyleIdx="0" presStyleCnt="6">
        <dgm:presLayoutVars>
          <dgm:bulletEnabled val="1"/>
        </dgm:presLayoutVars>
      </dgm:prSet>
      <dgm:spPr/>
    </dgm:pt>
    <dgm:pt modelId="{B1031846-B19C-7D4B-886B-A2788220FB5E}" type="pres">
      <dgm:prSet presAssocID="{C41204A3-D119-478D-B285-D3E73D599CC1}" presName="spacer" presStyleCnt="0"/>
      <dgm:spPr/>
    </dgm:pt>
    <dgm:pt modelId="{1F46C4C2-4092-6646-B507-D4D5DD0AADF2}" type="pres">
      <dgm:prSet presAssocID="{FCA3BE13-E572-4467-B109-7B1C09DB098F}" presName="comp" presStyleCnt="0"/>
      <dgm:spPr/>
    </dgm:pt>
    <dgm:pt modelId="{E9090377-8D9A-5B45-946B-D6864F18363A}" type="pres">
      <dgm:prSet presAssocID="{FCA3BE13-E572-4467-B109-7B1C09DB098F}" presName="box" presStyleLbl="node1" presStyleIdx="1" presStyleCnt="6"/>
      <dgm:spPr/>
    </dgm:pt>
    <dgm:pt modelId="{D0688133-8560-3448-80FA-98C783D04B73}" type="pres">
      <dgm:prSet presAssocID="{FCA3BE13-E572-4467-B109-7B1C09DB098F}" presName="img" presStyleLbl="fgImgPlace1" presStyleIdx="1" presStyleCnt="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7000" b="-37000"/>
          </a:stretch>
        </a:blipFill>
      </dgm:spPr>
    </dgm:pt>
    <dgm:pt modelId="{24978CDC-9E7E-3840-BA9C-EC750D3814F4}" type="pres">
      <dgm:prSet presAssocID="{FCA3BE13-E572-4467-B109-7B1C09DB098F}" presName="text" presStyleLbl="node1" presStyleIdx="1" presStyleCnt="6">
        <dgm:presLayoutVars>
          <dgm:bulletEnabled val="1"/>
        </dgm:presLayoutVars>
      </dgm:prSet>
      <dgm:spPr/>
    </dgm:pt>
    <dgm:pt modelId="{E83F74EA-CD55-2742-8554-128A15FCCAA1}" type="pres">
      <dgm:prSet presAssocID="{10025763-5388-4605-B30B-8081833F3C07}" presName="spacer" presStyleCnt="0"/>
      <dgm:spPr/>
    </dgm:pt>
    <dgm:pt modelId="{67AE0A74-B7E5-9844-92F1-0C6DCCEFF212}" type="pres">
      <dgm:prSet presAssocID="{96E92F7F-720C-4807-9404-C9BA24148DFB}" presName="comp" presStyleCnt="0"/>
      <dgm:spPr/>
    </dgm:pt>
    <dgm:pt modelId="{ADBC393C-7B5F-C149-9DD7-BF4CB4207D59}" type="pres">
      <dgm:prSet presAssocID="{96E92F7F-720C-4807-9404-C9BA24148DFB}" presName="box" presStyleLbl="node1" presStyleIdx="2" presStyleCnt="6"/>
      <dgm:spPr/>
    </dgm:pt>
    <dgm:pt modelId="{2DB95462-F009-884E-ABD6-5D0CC94769AB}" type="pres">
      <dgm:prSet presAssocID="{96E92F7F-720C-4807-9404-C9BA24148DFB}" presName="img" presStyleLbl="fgImgPlace1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2000" b="-52000"/>
          </a:stretch>
        </a:blipFill>
      </dgm:spPr>
    </dgm:pt>
    <dgm:pt modelId="{D252CE26-E22E-D249-82C6-6770D2412C62}" type="pres">
      <dgm:prSet presAssocID="{96E92F7F-720C-4807-9404-C9BA24148DFB}" presName="text" presStyleLbl="node1" presStyleIdx="2" presStyleCnt="6">
        <dgm:presLayoutVars>
          <dgm:bulletEnabled val="1"/>
        </dgm:presLayoutVars>
      </dgm:prSet>
      <dgm:spPr/>
    </dgm:pt>
    <dgm:pt modelId="{D17BBAE6-2802-9542-89FE-DBD25D696765}" type="pres">
      <dgm:prSet presAssocID="{19CB064C-9BE3-43B0-8206-B62001E1506E}" presName="spacer" presStyleCnt="0"/>
      <dgm:spPr/>
    </dgm:pt>
    <dgm:pt modelId="{533F7FCB-5B64-0D4F-90BE-634CCF4E2799}" type="pres">
      <dgm:prSet presAssocID="{B7A54550-49BC-43EC-B196-B1C7A922BE71}" presName="comp" presStyleCnt="0"/>
      <dgm:spPr/>
    </dgm:pt>
    <dgm:pt modelId="{7B342FCD-BE4B-6E4E-8B15-C1EB11E85FE3}" type="pres">
      <dgm:prSet presAssocID="{B7A54550-49BC-43EC-B196-B1C7A922BE71}" presName="box" presStyleLbl="node1" presStyleIdx="3" presStyleCnt="6"/>
      <dgm:spPr/>
    </dgm:pt>
    <dgm:pt modelId="{087D89E9-F16D-FE42-9B35-7F09315E1205}" type="pres">
      <dgm:prSet presAssocID="{B7A54550-49BC-43EC-B196-B1C7A922BE71}" presName="img" presStyleLbl="fgImgPlace1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</dgm:spPr>
    </dgm:pt>
    <dgm:pt modelId="{C3DF7B84-42D6-204F-A8B2-5B2CFB7B878B}" type="pres">
      <dgm:prSet presAssocID="{B7A54550-49BC-43EC-B196-B1C7A922BE71}" presName="text" presStyleLbl="node1" presStyleIdx="3" presStyleCnt="6">
        <dgm:presLayoutVars>
          <dgm:bulletEnabled val="1"/>
        </dgm:presLayoutVars>
      </dgm:prSet>
      <dgm:spPr/>
    </dgm:pt>
    <dgm:pt modelId="{26C8547F-0858-2744-9377-4C7FC1852C03}" type="pres">
      <dgm:prSet presAssocID="{679CE0A4-DD10-4ED3-A721-0B82836BC213}" presName="spacer" presStyleCnt="0"/>
      <dgm:spPr/>
    </dgm:pt>
    <dgm:pt modelId="{B6B2303D-A75F-1848-AFB5-07044C382445}" type="pres">
      <dgm:prSet presAssocID="{EEEDC542-CDCF-4096-8853-94E7727890DD}" presName="comp" presStyleCnt="0"/>
      <dgm:spPr/>
    </dgm:pt>
    <dgm:pt modelId="{12C2B56C-5791-624D-922A-C8719D0444DE}" type="pres">
      <dgm:prSet presAssocID="{EEEDC542-CDCF-4096-8853-94E7727890DD}" presName="box" presStyleLbl="node1" presStyleIdx="4" presStyleCnt="6"/>
      <dgm:spPr/>
    </dgm:pt>
    <dgm:pt modelId="{96EC973C-27B6-F649-95F7-A6538CC1DE46}" type="pres">
      <dgm:prSet presAssocID="{EEEDC542-CDCF-4096-8853-94E7727890DD}" presName="img" presStyleLbl="fgImgPlace1" presStyleIdx="4" presStyleCnt="6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E41CC522-D975-5342-ACA3-8AE5F1677CE0}" type="pres">
      <dgm:prSet presAssocID="{EEEDC542-CDCF-4096-8853-94E7727890DD}" presName="text" presStyleLbl="node1" presStyleIdx="4" presStyleCnt="6">
        <dgm:presLayoutVars>
          <dgm:bulletEnabled val="1"/>
        </dgm:presLayoutVars>
      </dgm:prSet>
      <dgm:spPr/>
    </dgm:pt>
    <dgm:pt modelId="{DA475052-4B46-E945-B2AF-783E1A6102C6}" type="pres">
      <dgm:prSet presAssocID="{49C841BF-F05D-4BF6-9F1C-CCE6BB3FA728}" presName="spacer" presStyleCnt="0"/>
      <dgm:spPr/>
    </dgm:pt>
    <dgm:pt modelId="{29C774BC-E68F-7642-B5EF-FA999CA2125E}" type="pres">
      <dgm:prSet presAssocID="{BADB2EBF-F601-4611-8657-33291FA46B69}" presName="comp" presStyleCnt="0"/>
      <dgm:spPr/>
    </dgm:pt>
    <dgm:pt modelId="{0DD51ABA-D218-C842-8716-FBA567962C62}" type="pres">
      <dgm:prSet presAssocID="{BADB2EBF-F601-4611-8657-33291FA46B69}" presName="box" presStyleLbl="node1" presStyleIdx="5" presStyleCnt="6"/>
      <dgm:spPr/>
    </dgm:pt>
    <dgm:pt modelId="{C5775745-08E2-344B-9E3F-DC445C4C209F}" type="pres">
      <dgm:prSet presAssocID="{BADB2EBF-F601-4611-8657-33291FA46B69}" presName="img" presStyleLbl="fgImgPlac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8000" b="-118000"/>
          </a:stretch>
        </a:blipFill>
      </dgm:spPr>
    </dgm:pt>
    <dgm:pt modelId="{DB1003DB-C160-0640-9BE5-DEC09BBD850E}" type="pres">
      <dgm:prSet presAssocID="{BADB2EBF-F601-4611-8657-33291FA46B69}" presName="text" presStyleLbl="node1" presStyleIdx="5" presStyleCnt="6">
        <dgm:presLayoutVars>
          <dgm:bulletEnabled val="1"/>
        </dgm:presLayoutVars>
      </dgm:prSet>
      <dgm:spPr/>
    </dgm:pt>
  </dgm:ptLst>
  <dgm:cxnLst>
    <dgm:cxn modelId="{6637AD0E-F801-6E46-A278-9068409DCEF8}" type="presOf" srcId="{96E92F7F-720C-4807-9404-C9BA24148DFB}" destId="{D252CE26-E22E-D249-82C6-6770D2412C62}" srcOrd="1" destOrd="0" presId="urn:microsoft.com/office/officeart/2005/8/layout/vList4"/>
    <dgm:cxn modelId="{254A962B-4CB2-084D-A6B2-07CB047F6444}" type="presOf" srcId="{B7A54550-49BC-43EC-B196-B1C7A922BE71}" destId="{7B342FCD-BE4B-6E4E-8B15-C1EB11E85FE3}" srcOrd="0" destOrd="0" presId="urn:microsoft.com/office/officeart/2005/8/layout/vList4"/>
    <dgm:cxn modelId="{5A980C2C-EA70-42AD-9374-282B1770D1C8}" srcId="{B965E607-565B-425D-8C2C-F014C3F7C3EA}" destId="{EEEDC542-CDCF-4096-8853-94E7727890DD}" srcOrd="4" destOrd="0" parTransId="{0380E2DE-484D-46DA-BFB9-87BF8D0FE3BD}" sibTransId="{49C841BF-F05D-4BF6-9F1C-CCE6BB3FA728}"/>
    <dgm:cxn modelId="{351FD732-C191-794C-B920-A7E48BFAEBF6}" type="presOf" srcId="{EEEDC542-CDCF-4096-8853-94E7727890DD}" destId="{12C2B56C-5791-624D-922A-C8719D0444DE}" srcOrd="0" destOrd="0" presId="urn:microsoft.com/office/officeart/2005/8/layout/vList4"/>
    <dgm:cxn modelId="{D4E41363-4BBD-C945-8E79-2D2AB8784C96}" type="presOf" srcId="{B965E607-565B-425D-8C2C-F014C3F7C3EA}" destId="{93202542-AAE4-5F4E-87F8-B2BA4E51174D}" srcOrd="0" destOrd="0" presId="urn:microsoft.com/office/officeart/2005/8/layout/vList4"/>
    <dgm:cxn modelId="{E1B28345-5388-FC4A-8C49-38CE18CFCF5E}" type="presOf" srcId="{FCA3BE13-E572-4467-B109-7B1C09DB098F}" destId="{E9090377-8D9A-5B45-946B-D6864F18363A}" srcOrd="0" destOrd="0" presId="urn:microsoft.com/office/officeart/2005/8/layout/vList4"/>
    <dgm:cxn modelId="{D6D15548-DAE9-4568-9675-2148F1C33995}" srcId="{B965E607-565B-425D-8C2C-F014C3F7C3EA}" destId="{96E92F7F-720C-4807-9404-C9BA24148DFB}" srcOrd="2" destOrd="0" parTransId="{CA31B72C-5F22-4E32-B986-B03830583D8F}" sibTransId="{19CB064C-9BE3-43B0-8206-B62001E1506E}"/>
    <dgm:cxn modelId="{E69C7477-33C9-4735-9F8B-E85CEDA8379F}" srcId="{B965E607-565B-425D-8C2C-F014C3F7C3EA}" destId="{B7A54550-49BC-43EC-B196-B1C7A922BE71}" srcOrd="3" destOrd="0" parTransId="{0BDC06C1-8EC6-4AA7-BDF2-B263F512BA33}" sibTransId="{679CE0A4-DD10-4ED3-A721-0B82836BC213}"/>
    <dgm:cxn modelId="{A1F56D58-3543-654D-91C9-154AF2661E8A}" type="presOf" srcId="{BADB2EBF-F601-4611-8657-33291FA46B69}" destId="{DB1003DB-C160-0640-9BE5-DEC09BBD850E}" srcOrd="1" destOrd="0" presId="urn:microsoft.com/office/officeart/2005/8/layout/vList4"/>
    <dgm:cxn modelId="{8433378A-8D82-754A-91F2-D680024B382D}" type="presOf" srcId="{FCA3BE13-E572-4467-B109-7B1C09DB098F}" destId="{24978CDC-9E7E-3840-BA9C-EC750D3814F4}" srcOrd="1" destOrd="0" presId="urn:microsoft.com/office/officeart/2005/8/layout/vList4"/>
    <dgm:cxn modelId="{3E5D608A-8D6B-41EA-8DAD-D6C4016AB924}" srcId="{B965E607-565B-425D-8C2C-F014C3F7C3EA}" destId="{FCA3BE13-E572-4467-B109-7B1C09DB098F}" srcOrd="1" destOrd="0" parTransId="{78EE8165-DB78-48B3-888E-9620CEEBB2AA}" sibTransId="{10025763-5388-4605-B30B-8081833F3C07}"/>
    <dgm:cxn modelId="{11CC47A1-BAE3-EB4C-B9A2-FA8DE6CD05D3}" type="presOf" srcId="{96E92F7F-720C-4807-9404-C9BA24148DFB}" destId="{ADBC393C-7B5F-C149-9DD7-BF4CB4207D59}" srcOrd="0" destOrd="0" presId="urn:microsoft.com/office/officeart/2005/8/layout/vList4"/>
    <dgm:cxn modelId="{35F2B1A4-0FB7-0144-952E-2484E7A62FD2}" type="presOf" srcId="{EEEDC542-CDCF-4096-8853-94E7727890DD}" destId="{E41CC522-D975-5342-ACA3-8AE5F1677CE0}" srcOrd="1" destOrd="0" presId="urn:microsoft.com/office/officeart/2005/8/layout/vList4"/>
    <dgm:cxn modelId="{EF950CB0-07A1-4448-BDE9-662F868A1AC8}" type="presOf" srcId="{1DCD5D56-689E-4F6A-91DD-18DD4C82E411}" destId="{EED54DCD-2CAA-7843-A512-E6177E3261AE}" srcOrd="0" destOrd="0" presId="urn:microsoft.com/office/officeart/2005/8/layout/vList4"/>
    <dgm:cxn modelId="{9E4813D5-E94C-6145-B9C2-BA0DA5D68705}" type="presOf" srcId="{B7A54550-49BC-43EC-B196-B1C7A922BE71}" destId="{C3DF7B84-42D6-204F-A8B2-5B2CFB7B878B}" srcOrd="1" destOrd="0" presId="urn:microsoft.com/office/officeart/2005/8/layout/vList4"/>
    <dgm:cxn modelId="{E260A4D7-CCF4-AB44-9900-D34CDA6AA785}" type="presOf" srcId="{BADB2EBF-F601-4611-8657-33291FA46B69}" destId="{0DD51ABA-D218-C842-8716-FBA567962C62}" srcOrd="0" destOrd="0" presId="urn:microsoft.com/office/officeart/2005/8/layout/vList4"/>
    <dgm:cxn modelId="{C4D3E6DD-A001-4519-8B3B-005657D7F992}" srcId="{B965E607-565B-425D-8C2C-F014C3F7C3EA}" destId="{BADB2EBF-F601-4611-8657-33291FA46B69}" srcOrd="5" destOrd="0" parTransId="{DE6E4E63-E2B7-43AD-B814-F806D1082ECB}" sibTransId="{99EC4CB7-EAF9-4C52-9FB9-CE761E51FF14}"/>
    <dgm:cxn modelId="{F39DDDF7-B86F-432A-9530-74A4788A1B93}" srcId="{B965E607-565B-425D-8C2C-F014C3F7C3EA}" destId="{1DCD5D56-689E-4F6A-91DD-18DD4C82E411}" srcOrd="0" destOrd="0" parTransId="{2A3A6DC1-2806-4D8A-83C2-22D73CE75F78}" sibTransId="{C41204A3-D119-478D-B285-D3E73D599CC1}"/>
    <dgm:cxn modelId="{117266F9-83A0-6447-BBAE-CE78791E676C}" type="presOf" srcId="{1DCD5D56-689E-4F6A-91DD-18DD4C82E411}" destId="{C4C86DBE-B89C-4E4C-9046-00FD5BBC7132}" srcOrd="1" destOrd="0" presId="urn:microsoft.com/office/officeart/2005/8/layout/vList4"/>
    <dgm:cxn modelId="{37944739-DFE5-E344-8D5F-A50EE3B069E2}" type="presParOf" srcId="{93202542-AAE4-5F4E-87F8-B2BA4E51174D}" destId="{CFC98B2F-2D6F-654A-9F76-1138515DD5B7}" srcOrd="0" destOrd="0" presId="urn:microsoft.com/office/officeart/2005/8/layout/vList4"/>
    <dgm:cxn modelId="{A8623F65-E7DE-A849-A279-CFE9F7E6F7B3}" type="presParOf" srcId="{CFC98B2F-2D6F-654A-9F76-1138515DD5B7}" destId="{EED54DCD-2CAA-7843-A512-E6177E3261AE}" srcOrd="0" destOrd="0" presId="urn:microsoft.com/office/officeart/2005/8/layout/vList4"/>
    <dgm:cxn modelId="{E0E9869B-2656-0E46-9D7F-03AFA47648B2}" type="presParOf" srcId="{CFC98B2F-2D6F-654A-9F76-1138515DD5B7}" destId="{BAF4DBD5-2BAF-584B-8D82-47A885B6FD03}" srcOrd="1" destOrd="0" presId="urn:microsoft.com/office/officeart/2005/8/layout/vList4"/>
    <dgm:cxn modelId="{8FBCD24E-679A-CC44-8468-A974E7730934}" type="presParOf" srcId="{CFC98B2F-2D6F-654A-9F76-1138515DD5B7}" destId="{C4C86DBE-B89C-4E4C-9046-00FD5BBC7132}" srcOrd="2" destOrd="0" presId="urn:microsoft.com/office/officeart/2005/8/layout/vList4"/>
    <dgm:cxn modelId="{6D9F99C2-FA34-6B46-BD3F-88F1519E28A5}" type="presParOf" srcId="{93202542-AAE4-5F4E-87F8-B2BA4E51174D}" destId="{B1031846-B19C-7D4B-886B-A2788220FB5E}" srcOrd="1" destOrd="0" presId="urn:microsoft.com/office/officeart/2005/8/layout/vList4"/>
    <dgm:cxn modelId="{A4D573F7-3E0E-C74F-8812-52EAC7A66ECE}" type="presParOf" srcId="{93202542-AAE4-5F4E-87F8-B2BA4E51174D}" destId="{1F46C4C2-4092-6646-B507-D4D5DD0AADF2}" srcOrd="2" destOrd="0" presId="urn:microsoft.com/office/officeart/2005/8/layout/vList4"/>
    <dgm:cxn modelId="{2805FEBF-55BE-8345-B2F4-4D3F74C9BFDA}" type="presParOf" srcId="{1F46C4C2-4092-6646-B507-D4D5DD0AADF2}" destId="{E9090377-8D9A-5B45-946B-D6864F18363A}" srcOrd="0" destOrd="0" presId="urn:microsoft.com/office/officeart/2005/8/layout/vList4"/>
    <dgm:cxn modelId="{E595BB72-8CE5-E445-A0A4-79BA40E6A96E}" type="presParOf" srcId="{1F46C4C2-4092-6646-B507-D4D5DD0AADF2}" destId="{D0688133-8560-3448-80FA-98C783D04B73}" srcOrd="1" destOrd="0" presId="urn:microsoft.com/office/officeart/2005/8/layout/vList4"/>
    <dgm:cxn modelId="{AC81EAE5-27DF-5341-B9CF-9E5CDD0FF310}" type="presParOf" srcId="{1F46C4C2-4092-6646-B507-D4D5DD0AADF2}" destId="{24978CDC-9E7E-3840-BA9C-EC750D3814F4}" srcOrd="2" destOrd="0" presId="urn:microsoft.com/office/officeart/2005/8/layout/vList4"/>
    <dgm:cxn modelId="{CC0563F2-1CE7-8C44-B86B-5D27A6A384F9}" type="presParOf" srcId="{93202542-AAE4-5F4E-87F8-B2BA4E51174D}" destId="{E83F74EA-CD55-2742-8554-128A15FCCAA1}" srcOrd="3" destOrd="0" presId="urn:microsoft.com/office/officeart/2005/8/layout/vList4"/>
    <dgm:cxn modelId="{DACC0F6D-2DF2-BA4A-9E0C-A272191422C9}" type="presParOf" srcId="{93202542-AAE4-5F4E-87F8-B2BA4E51174D}" destId="{67AE0A74-B7E5-9844-92F1-0C6DCCEFF212}" srcOrd="4" destOrd="0" presId="urn:microsoft.com/office/officeart/2005/8/layout/vList4"/>
    <dgm:cxn modelId="{FDDDBA33-F2B7-A74F-9699-B8A996EC288B}" type="presParOf" srcId="{67AE0A74-B7E5-9844-92F1-0C6DCCEFF212}" destId="{ADBC393C-7B5F-C149-9DD7-BF4CB4207D59}" srcOrd="0" destOrd="0" presId="urn:microsoft.com/office/officeart/2005/8/layout/vList4"/>
    <dgm:cxn modelId="{BC5B61E8-B338-A648-A819-9B455283DFD3}" type="presParOf" srcId="{67AE0A74-B7E5-9844-92F1-0C6DCCEFF212}" destId="{2DB95462-F009-884E-ABD6-5D0CC94769AB}" srcOrd="1" destOrd="0" presId="urn:microsoft.com/office/officeart/2005/8/layout/vList4"/>
    <dgm:cxn modelId="{FB5F426F-7B4D-1147-BE54-CD40616071D0}" type="presParOf" srcId="{67AE0A74-B7E5-9844-92F1-0C6DCCEFF212}" destId="{D252CE26-E22E-D249-82C6-6770D2412C62}" srcOrd="2" destOrd="0" presId="urn:microsoft.com/office/officeart/2005/8/layout/vList4"/>
    <dgm:cxn modelId="{33379817-EBB6-EB47-ABCB-11A44607B630}" type="presParOf" srcId="{93202542-AAE4-5F4E-87F8-B2BA4E51174D}" destId="{D17BBAE6-2802-9542-89FE-DBD25D696765}" srcOrd="5" destOrd="0" presId="urn:microsoft.com/office/officeart/2005/8/layout/vList4"/>
    <dgm:cxn modelId="{129828D7-2392-E048-AD74-4AF8AC9EAF1B}" type="presParOf" srcId="{93202542-AAE4-5F4E-87F8-B2BA4E51174D}" destId="{533F7FCB-5B64-0D4F-90BE-634CCF4E2799}" srcOrd="6" destOrd="0" presId="urn:microsoft.com/office/officeart/2005/8/layout/vList4"/>
    <dgm:cxn modelId="{82CE2737-DE25-1D49-BCC2-40A8FAB3C3C4}" type="presParOf" srcId="{533F7FCB-5B64-0D4F-90BE-634CCF4E2799}" destId="{7B342FCD-BE4B-6E4E-8B15-C1EB11E85FE3}" srcOrd="0" destOrd="0" presId="urn:microsoft.com/office/officeart/2005/8/layout/vList4"/>
    <dgm:cxn modelId="{C311DEA8-5A8C-7B40-88EE-A86EC13E4E8B}" type="presParOf" srcId="{533F7FCB-5B64-0D4F-90BE-634CCF4E2799}" destId="{087D89E9-F16D-FE42-9B35-7F09315E1205}" srcOrd="1" destOrd="0" presId="urn:microsoft.com/office/officeart/2005/8/layout/vList4"/>
    <dgm:cxn modelId="{F4FE1583-2FC5-974C-80B4-9B996CE46B05}" type="presParOf" srcId="{533F7FCB-5B64-0D4F-90BE-634CCF4E2799}" destId="{C3DF7B84-42D6-204F-A8B2-5B2CFB7B878B}" srcOrd="2" destOrd="0" presId="urn:microsoft.com/office/officeart/2005/8/layout/vList4"/>
    <dgm:cxn modelId="{72B6E4A5-C322-F14D-AD29-C86FECBB1EE4}" type="presParOf" srcId="{93202542-AAE4-5F4E-87F8-B2BA4E51174D}" destId="{26C8547F-0858-2744-9377-4C7FC1852C03}" srcOrd="7" destOrd="0" presId="urn:microsoft.com/office/officeart/2005/8/layout/vList4"/>
    <dgm:cxn modelId="{B2CCD2B6-0CAF-ED4D-8DF7-D5BC9178BEA0}" type="presParOf" srcId="{93202542-AAE4-5F4E-87F8-B2BA4E51174D}" destId="{B6B2303D-A75F-1848-AFB5-07044C382445}" srcOrd="8" destOrd="0" presId="urn:microsoft.com/office/officeart/2005/8/layout/vList4"/>
    <dgm:cxn modelId="{45D51086-A364-4E4F-97E7-9E66B1BCFFF3}" type="presParOf" srcId="{B6B2303D-A75F-1848-AFB5-07044C382445}" destId="{12C2B56C-5791-624D-922A-C8719D0444DE}" srcOrd="0" destOrd="0" presId="urn:microsoft.com/office/officeart/2005/8/layout/vList4"/>
    <dgm:cxn modelId="{18B58488-9471-DD43-8544-6B90F4D82449}" type="presParOf" srcId="{B6B2303D-A75F-1848-AFB5-07044C382445}" destId="{96EC973C-27B6-F649-95F7-A6538CC1DE46}" srcOrd="1" destOrd="0" presId="urn:microsoft.com/office/officeart/2005/8/layout/vList4"/>
    <dgm:cxn modelId="{808087E9-580F-E34F-8A8D-488536DE6E16}" type="presParOf" srcId="{B6B2303D-A75F-1848-AFB5-07044C382445}" destId="{E41CC522-D975-5342-ACA3-8AE5F1677CE0}" srcOrd="2" destOrd="0" presId="urn:microsoft.com/office/officeart/2005/8/layout/vList4"/>
    <dgm:cxn modelId="{CDC9F97C-C5DD-3E46-BBA2-96929F4E545D}" type="presParOf" srcId="{93202542-AAE4-5F4E-87F8-B2BA4E51174D}" destId="{DA475052-4B46-E945-B2AF-783E1A6102C6}" srcOrd="9" destOrd="0" presId="urn:microsoft.com/office/officeart/2005/8/layout/vList4"/>
    <dgm:cxn modelId="{DAD5283D-ED2B-584D-90CB-01560FE8ED6C}" type="presParOf" srcId="{93202542-AAE4-5F4E-87F8-B2BA4E51174D}" destId="{29C774BC-E68F-7642-B5EF-FA999CA2125E}" srcOrd="10" destOrd="0" presId="urn:microsoft.com/office/officeart/2005/8/layout/vList4"/>
    <dgm:cxn modelId="{73E5C43A-E659-6647-9034-0ABE3BAFD17F}" type="presParOf" srcId="{29C774BC-E68F-7642-B5EF-FA999CA2125E}" destId="{0DD51ABA-D218-C842-8716-FBA567962C62}" srcOrd="0" destOrd="0" presId="urn:microsoft.com/office/officeart/2005/8/layout/vList4"/>
    <dgm:cxn modelId="{A0F0A290-8830-0240-9C14-3C276AA98AA6}" type="presParOf" srcId="{29C774BC-E68F-7642-B5EF-FA999CA2125E}" destId="{C5775745-08E2-344B-9E3F-DC445C4C209F}" srcOrd="1" destOrd="0" presId="urn:microsoft.com/office/officeart/2005/8/layout/vList4"/>
    <dgm:cxn modelId="{7BD14590-A764-0542-BE8C-93F4A34EE202}" type="presParOf" srcId="{29C774BC-E68F-7642-B5EF-FA999CA2125E}" destId="{DB1003DB-C160-0640-9BE5-DEC09BBD850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F2C689-E5C9-4645-AB6E-2C4B5E3054F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5623306-A0C8-453A-9CFF-4E42E6AC6546}">
      <dgm:prSet/>
      <dgm:spPr/>
      <dgm:t>
        <a:bodyPr/>
        <a:lstStyle/>
        <a:p>
          <a:r>
            <a:rPr lang="en-US" b="1" dirty="0"/>
            <a:t>Pulmonary Ventilation</a:t>
          </a:r>
          <a:endParaRPr lang="en-US" dirty="0"/>
        </a:p>
      </dgm:t>
    </dgm:pt>
    <dgm:pt modelId="{A2FF305F-50B2-48C6-9E69-E12E540E327D}" type="parTrans" cxnId="{843850BF-3B3A-42BC-89EA-E8EB013C7D7D}">
      <dgm:prSet/>
      <dgm:spPr/>
      <dgm:t>
        <a:bodyPr/>
        <a:lstStyle/>
        <a:p>
          <a:endParaRPr lang="en-US"/>
        </a:p>
      </dgm:t>
    </dgm:pt>
    <dgm:pt modelId="{EB1230C5-A981-4C7C-A347-B76EB6360333}" type="sibTrans" cxnId="{843850BF-3B3A-42BC-89EA-E8EB013C7D7D}">
      <dgm:prSet/>
      <dgm:spPr/>
      <dgm:t>
        <a:bodyPr/>
        <a:lstStyle/>
        <a:p>
          <a:endParaRPr lang="en-US"/>
        </a:p>
      </dgm:t>
    </dgm:pt>
    <dgm:pt modelId="{62235336-6819-493B-8C9D-82F504AD892B}">
      <dgm:prSet/>
      <dgm:spPr/>
      <dgm:t>
        <a:bodyPr/>
        <a:lstStyle/>
        <a:p>
          <a:r>
            <a:rPr lang="en-US" b="1"/>
            <a:t>Diffusion of O2 and CO2 across the alveolar membrane</a:t>
          </a:r>
          <a:endParaRPr lang="en-US"/>
        </a:p>
      </dgm:t>
    </dgm:pt>
    <dgm:pt modelId="{912D6ECB-53D1-40DE-894D-5A7CF69E0AAD}" type="parTrans" cxnId="{13EE875C-908F-47E4-9A09-DEA50075645C}">
      <dgm:prSet/>
      <dgm:spPr/>
      <dgm:t>
        <a:bodyPr/>
        <a:lstStyle/>
        <a:p>
          <a:endParaRPr lang="en-US"/>
        </a:p>
      </dgm:t>
    </dgm:pt>
    <dgm:pt modelId="{32477347-7424-4263-82D4-45EBF555F21D}" type="sibTrans" cxnId="{13EE875C-908F-47E4-9A09-DEA50075645C}">
      <dgm:prSet/>
      <dgm:spPr/>
      <dgm:t>
        <a:bodyPr/>
        <a:lstStyle/>
        <a:p>
          <a:endParaRPr lang="en-US"/>
        </a:p>
      </dgm:t>
    </dgm:pt>
    <dgm:pt modelId="{E3C104D7-2A36-4001-B5D8-39C34698C536}">
      <dgm:prSet/>
      <dgm:spPr/>
      <dgm:t>
        <a:bodyPr/>
        <a:lstStyle/>
        <a:p>
          <a:r>
            <a:rPr lang="en-US" b="1"/>
            <a:t>Transportation of gases by blood</a:t>
          </a:r>
          <a:endParaRPr lang="en-US"/>
        </a:p>
      </dgm:t>
    </dgm:pt>
    <dgm:pt modelId="{0D353338-3BD8-4E30-8333-4C22B57484A2}" type="parTrans" cxnId="{1ADB8AA9-9465-4157-9FAA-F086A33FE15F}">
      <dgm:prSet/>
      <dgm:spPr/>
      <dgm:t>
        <a:bodyPr/>
        <a:lstStyle/>
        <a:p>
          <a:endParaRPr lang="en-US"/>
        </a:p>
      </dgm:t>
    </dgm:pt>
    <dgm:pt modelId="{458D4625-481C-4079-8849-FF798923E00B}" type="sibTrans" cxnId="{1ADB8AA9-9465-4157-9FAA-F086A33FE15F}">
      <dgm:prSet/>
      <dgm:spPr/>
      <dgm:t>
        <a:bodyPr/>
        <a:lstStyle/>
        <a:p>
          <a:endParaRPr lang="en-US"/>
        </a:p>
      </dgm:t>
    </dgm:pt>
    <dgm:pt modelId="{6643078C-DAD1-439A-941E-AB910D5253BE}">
      <dgm:prSet/>
      <dgm:spPr/>
      <dgm:t>
        <a:bodyPr/>
        <a:lstStyle/>
        <a:p>
          <a:r>
            <a:rPr lang="en-US" b="1"/>
            <a:t>Diffusion of O2 and CO2 between blood and tissue</a:t>
          </a:r>
          <a:endParaRPr lang="en-US"/>
        </a:p>
      </dgm:t>
    </dgm:pt>
    <dgm:pt modelId="{BE73FC19-CC73-4478-9C37-78C930D3DF17}" type="parTrans" cxnId="{17917861-9FBB-402E-AA3C-E5FDB6082090}">
      <dgm:prSet/>
      <dgm:spPr/>
      <dgm:t>
        <a:bodyPr/>
        <a:lstStyle/>
        <a:p>
          <a:endParaRPr lang="en-US"/>
        </a:p>
      </dgm:t>
    </dgm:pt>
    <dgm:pt modelId="{87548904-8A68-4638-B88E-9A121AD2649D}" type="sibTrans" cxnId="{17917861-9FBB-402E-AA3C-E5FDB6082090}">
      <dgm:prSet/>
      <dgm:spPr/>
      <dgm:t>
        <a:bodyPr/>
        <a:lstStyle/>
        <a:p>
          <a:endParaRPr lang="en-US"/>
        </a:p>
      </dgm:t>
    </dgm:pt>
    <dgm:pt modelId="{BB9AD863-F37E-4B30-8DFF-8CF421DC0E68}">
      <dgm:prSet/>
      <dgm:spPr/>
      <dgm:t>
        <a:bodyPr/>
        <a:lstStyle/>
        <a:p>
          <a:r>
            <a:rPr lang="en-US" b="1"/>
            <a:t>Cellular respiration </a:t>
          </a:r>
          <a:endParaRPr lang="en-US"/>
        </a:p>
      </dgm:t>
    </dgm:pt>
    <dgm:pt modelId="{F88923C7-81A2-494A-ACB9-2CCA502A62B1}" type="parTrans" cxnId="{4286C45F-E037-4093-9BE9-18F495B80688}">
      <dgm:prSet/>
      <dgm:spPr/>
      <dgm:t>
        <a:bodyPr/>
        <a:lstStyle/>
        <a:p>
          <a:endParaRPr lang="en-US"/>
        </a:p>
      </dgm:t>
    </dgm:pt>
    <dgm:pt modelId="{40BBB487-52AB-462B-8FDD-55867C31B75F}" type="sibTrans" cxnId="{4286C45F-E037-4093-9BE9-18F495B80688}">
      <dgm:prSet/>
      <dgm:spPr/>
      <dgm:t>
        <a:bodyPr/>
        <a:lstStyle/>
        <a:p>
          <a:endParaRPr lang="en-US"/>
        </a:p>
      </dgm:t>
    </dgm:pt>
    <dgm:pt modelId="{FC0A02F0-F17E-214E-814E-DAA61E6A38AA}" type="pres">
      <dgm:prSet presAssocID="{1CF2C689-E5C9-4645-AB6E-2C4B5E3054F7}" presName="linear" presStyleCnt="0">
        <dgm:presLayoutVars>
          <dgm:animLvl val="lvl"/>
          <dgm:resizeHandles val="exact"/>
        </dgm:presLayoutVars>
      </dgm:prSet>
      <dgm:spPr/>
    </dgm:pt>
    <dgm:pt modelId="{54D41F21-5A55-E347-9F49-F7682218AF4E}" type="pres">
      <dgm:prSet presAssocID="{E5623306-A0C8-453A-9CFF-4E42E6AC654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50F9DA4-4A36-D64D-A585-9B3E2BB30BFF}" type="pres">
      <dgm:prSet presAssocID="{EB1230C5-A981-4C7C-A347-B76EB6360333}" presName="spacer" presStyleCnt="0"/>
      <dgm:spPr/>
    </dgm:pt>
    <dgm:pt modelId="{82F02A83-0697-A243-8842-7A170CEA48BA}" type="pres">
      <dgm:prSet presAssocID="{62235336-6819-493B-8C9D-82F504AD892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E096B5B-FB5D-5846-8F3A-3847765A3B13}" type="pres">
      <dgm:prSet presAssocID="{32477347-7424-4263-82D4-45EBF555F21D}" presName="spacer" presStyleCnt="0"/>
      <dgm:spPr/>
    </dgm:pt>
    <dgm:pt modelId="{4CA48C28-5792-B74A-9F03-99756383ACB2}" type="pres">
      <dgm:prSet presAssocID="{E3C104D7-2A36-4001-B5D8-39C34698C53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E729C80-765A-8A4D-B61B-B40736A37F7E}" type="pres">
      <dgm:prSet presAssocID="{458D4625-481C-4079-8849-FF798923E00B}" presName="spacer" presStyleCnt="0"/>
      <dgm:spPr/>
    </dgm:pt>
    <dgm:pt modelId="{398AFF9F-7EB8-2A42-9C50-5BC27307CB2C}" type="pres">
      <dgm:prSet presAssocID="{6643078C-DAD1-439A-941E-AB910D5253B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9925180-A088-6B45-AB09-0FDA4F0C6F08}" type="pres">
      <dgm:prSet presAssocID="{87548904-8A68-4638-B88E-9A121AD2649D}" presName="spacer" presStyleCnt="0"/>
      <dgm:spPr/>
    </dgm:pt>
    <dgm:pt modelId="{A52560C4-5B68-9045-BB16-A749859A4E7D}" type="pres">
      <dgm:prSet presAssocID="{BB9AD863-F37E-4B30-8DFF-8CF421DC0E6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FE8EA05-C908-4F4C-9687-CD7F666D500C}" type="presOf" srcId="{E3C104D7-2A36-4001-B5D8-39C34698C536}" destId="{4CA48C28-5792-B74A-9F03-99756383ACB2}" srcOrd="0" destOrd="0" presId="urn:microsoft.com/office/officeart/2005/8/layout/vList2"/>
    <dgm:cxn modelId="{2B39915B-B5AB-DE4C-933E-C6AC23728EEA}" type="presOf" srcId="{BB9AD863-F37E-4B30-8DFF-8CF421DC0E68}" destId="{A52560C4-5B68-9045-BB16-A749859A4E7D}" srcOrd="0" destOrd="0" presId="urn:microsoft.com/office/officeart/2005/8/layout/vList2"/>
    <dgm:cxn modelId="{13EE875C-908F-47E4-9A09-DEA50075645C}" srcId="{1CF2C689-E5C9-4645-AB6E-2C4B5E3054F7}" destId="{62235336-6819-493B-8C9D-82F504AD892B}" srcOrd="1" destOrd="0" parTransId="{912D6ECB-53D1-40DE-894D-5A7CF69E0AAD}" sibTransId="{32477347-7424-4263-82D4-45EBF555F21D}"/>
    <dgm:cxn modelId="{4286C45F-E037-4093-9BE9-18F495B80688}" srcId="{1CF2C689-E5C9-4645-AB6E-2C4B5E3054F7}" destId="{BB9AD863-F37E-4B30-8DFF-8CF421DC0E68}" srcOrd="4" destOrd="0" parTransId="{F88923C7-81A2-494A-ACB9-2CCA502A62B1}" sibTransId="{40BBB487-52AB-462B-8FDD-55867C31B75F}"/>
    <dgm:cxn modelId="{17917861-9FBB-402E-AA3C-E5FDB6082090}" srcId="{1CF2C689-E5C9-4645-AB6E-2C4B5E3054F7}" destId="{6643078C-DAD1-439A-941E-AB910D5253BE}" srcOrd="3" destOrd="0" parTransId="{BE73FC19-CC73-4478-9C37-78C930D3DF17}" sibTransId="{87548904-8A68-4638-B88E-9A121AD2649D}"/>
    <dgm:cxn modelId="{9B2D696E-26AB-3748-B20A-4EE0856C327C}" type="presOf" srcId="{62235336-6819-493B-8C9D-82F504AD892B}" destId="{82F02A83-0697-A243-8842-7A170CEA48BA}" srcOrd="0" destOrd="0" presId="urn:microsoft.com/office/officeart/2005/8/layout/vList2"/>
    <dgm:cxn modelId="{799D9578-504C-DC44-A3A6-BB1E1E1B8836}" type="presOf" srcId="{E5623306-A0C8-453A-9CFF-4E42E6AC6546}" destId="{54D41F21-5A55-E347-9F49-F7682218AF4E}" srcOrd="0" destOrd="0" presId="urn:microsoft.com/office/officeart/2005/8/layout/vList2"/>
    <dgm:cxn modelId="{19EDF8A8-0461-2A4C-BD38-27EE7BFBC09B}" type="presOf" srcId="{1CF2C689-E5C9-4645-AB6E-2C4B5E3054F7}" destId="{FC0A02F0-F17E-214E-814E-DAA61E6A38AA}" srcOrd="0" destOrd="0" presId="urn:microsoft.com/office/officeart/2005/8/layout/vList2"/>
    <dgm:cxn modelId="{31CB22A9-2900-9B41-9FE9-81A9CC3F770A}" type="presOf" srcId="{6643078C-DAD1-439A-941E-AB910D5253BE}" destId="{398AFF9F-7EB8-2A42-9C50-5BC27307CB2C}" srcOrd="0" destOrd="0" presId="urn:microsoft.com/office/officeart/2005/8/layout/vList2"/>
    <dgm:cxn modelId="{1ADB8AA9-9465-4157-9FAA-F086A33FE15F}" srcId="{1CF2C689-E5C9-4645-AB6E-2C4B5E3054F7}" destId="{E3C104D7-2A36-4001-B5D8-39C34698C536}" srcOrd="2" destOrd="0" parTransId="{0D353338-3BD8-4E30-8333-4C22B57484A2}" sibTransId="{458D4625-481C-4079-8849-FF798923E00B}"/>
    <dgm:cxn modelId="{843850BF-3B3A-42BC-89EA-E8EB013C7D7D}" srcId="{1CF2C689-E5C9-4645-AB6E-2C4B5E3054F7}" destId="{E5623306-A0C8-453A-9CFF-4E42E6AC6546}" srcOrd="0" destOrd="0" parTransId="{A2FF305F-50B2-48C6-9E69-E12E540E327D}" sibTransId="{EB1230C5-A981-4C7C-A347-B76EB6360333}"/>
    <dgm:cxn modelId="{0C70CCD6-60D9-A446-88F7-A9959AF417DD}" type="presParOf" srcId="{FC0A02F0-F17E-214E-814E-DAA61E6A38AA}" destId="{54D41F21-5A55-E347-9F49-F7682218AF4E}" srcOrd="0" destOrd="0" presId="urn:microsoft.com/office/officeart/2005/8/layout/vList2"/>
    <dgm:cxn modelId="{54108107-F981-D641-8BB3-1C92EF05876B}" type="presParOf" srcId="{FC0A02F0-F17E-214E-814E-DAA61E6A38AA}" destId="{550F9DA4-4A36-D64D-A585-9B3E2BB30BFF}" srcOrd="1" destOrd="0" presId="urn:microsoft.com/office/officeart/2005/8/layout/vList2"/>
    <dgm:cxn modelId="{6BAB67A4-7F21-6C43-8581-35EC83F14C25}" type="presParOf" srcId="{FC0A02F0-F17E-214E-814E-DAA61E6A38AA}" destId="{82F02A83-0697-A243-8842-7A170CEA48BA}" srcOrd="2" destOrd="0" presId="urn:microsoft.com/office/officeart/2005/8/layout/vList2"/>
    <dgm:cxn modelId="{37ADCB8E-7BB5-A44C-AED2-30669EB8553C}" type="presParOf" srcId="{FC0A02F0-F17E-214E-814E-DAA61E6A38AA}" destId="{5E096B5B-FB5D-5846-8F3A-3847765A3B13}" srcOrd="3" destOrd="0" presId="urn:microsoft.com/office/officeart/2005/8/layout/vList2"/>
    <dgm:cxn modelId="{09C2CBDC-D9E4-3149-90F8-513B339114F0}" type="presParOf" srcId="{FC0A02F0-F17E-214E-814E-DAA61E6A38AA}" destId="{4CA48C28-5792-B74A-9F03-99756383ACB2}" srcOrd="4" destOrd="0" presId="urn:microsoft.com/office/officeart/2005/8/layout/vList2"/>
    <dgm:cxn modelId="{1C97E230-F444-364D-8797-978472D88F6F}" type="presParOf" srcId="{FC0A02F0-F17E-214E-814E-DAA61E6A38AA}" destId="{EE729C80-765A-8A4D-B61B-B40736A37F7E}" srcOrd="5" destOrd="0" presId="urn:microsoft.com/office/officeart/2005/8/layout/vList2"/>
    <dgm:cxn modelId="{C38BB8D4-2712-8E48-81C8-B3DD28F5B063}" type="presParOf" srcId="{FC0A02F0-F17E-214E-814E-DAA61E6A38AA}" destId="{398AFF9F-7EB8-2A42-9C50-5BC27307CB2C}" srcOrd="6" destOrd="0" presId="urn:microsoft.com/office/officeart/2005/8/layout/vList2"/>
    <dgm:cxn modelId="{D197FBC2-F3B5-8545-BC85-27D4285F7140}" type="presParOf" srcId="{FC0A02F0-F17E-214E-814E-DAA61E6A38AA}" destId="{C9925180-A088-6B45-AB09-0FDA4F0C6F08}" srcOrd="7" destOrd="0" presId="urn:microsoft.com/office/officeart/2005/8/layout/vList2"/>
    <dgm:cxn modelId="{1A25FA5A-F44B-234C-81AD-8446C11AE4BD}" type="presParOf" srcId="{FC0A02F0-F17E-214E-814E-DAA61E6A38AA}" destId="{A52560C4-5B68-9045-BB16-A749859A4E7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451C9D-DACE-4C58-BDDB-F8E920A9C1F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EDF848A-E0E3-4602-AD12-515B8446DE6C}">
      <dgm:prSet/>
      <dgm:spPr/>
      <dgm:t>
        <a:bodyPr/>
        <a:lstStyle/>
        <a:p>
          <a:r>
            <a: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Inspiration: Atmospheric air is taken inside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F9AA54B-BB66-4D36-9608-3C74704CF5D8}" type="parTrans" cxnId="{479307AE-9D30-48B1-B57C-A17AE9E89F4B}">
      <dgm:prSet/>
      <dgm:spPr/>
      <dgm:t>
        <a:bodyPr/>
        <a:lstStyle/>
        <a:p>
          <a:endParaRPr lang="en-US"/>
        </a:p>
      </dgm:t>
    </dgm:pt>
    <dgm:pt modelId="{1DEE9507-BCCE-4DEA-B09A-86427A9C7D9A}" type="sibTrans" cxnId="{479307AE-9D30-48B1-B57C-A17AE9E89F4B}">
      <dgm:prSet/>
      <dgm:spPr/>
      <dgm:t>
        <a:bodyPr/>
        <a:lstStyle/>
        <a:p>
          <a:endParaRPr lang="en-US"/>
        </a:p>
      </dgm:t>
    </dgm:pt>
    <dgm:pt modelId="{8EE402B4-6862-4790-B15C-4FAB01B1C873}">
      <dgm:prSet/>
      <dgm:spPr/>
      <dgm:t>
        <a:bodyPr/>
        <a:lstStyle/>
        <a:p>
          <a:r>
            <a: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Expiration: Alveolar air is expelled out 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9924919E-418E-4C9C-8216-B4C61B85E95D}" type="parTrans" cxnId="{38EBB769-279B-4527-8534-10CF54F9447A}">
      <dgm:prSet/>
      <dgm:spPr/>
      <dgm:t>
        <a:bodyPr/>
        <a:lstStyle/>
        <a:p>
          <a:endParaRPr lang="en-US"/>
        </a:p>
      </dgm:t>
    </dgm:pt>
    <dgm:pt modelId="{1464C22A-2373-46E9-90A7-22C8477EE06E}" type="sibTrans" cxnId="{38EBB769-279B-4527-8534-10CF54F9447A}">
      <dgm:prSet/>
      <dgm:spPr/>
      <dgm:t>
        <a:bodyPr/>
        <a:lstStyle/>
        <a:p>
          <a:endParaRPr lang="en-US"/>
        </a:p>
      </dgm:t>
    </dgm:pt>
    <dgm:pt modelId="{36C4A031-C5F3-594C-A8C1-58C80B62F067}" type="pres">
      <dgm:prSet presAssocID="{BF451C9D-DACE-4C58-BDDB-F8E920A9C1F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FA5A64B-FACA-A347-AF0F-EF86033FEDFD}" type="pres">
      <dgm:prSet presAssocID="{AEDF848A-E0E3-4602-AD12-515B8446DE6C}" presName="hierRoot1" presStyleCnt="0"/>
      <dgm:spPr/>
    </dgm:pt>
    <dgm:pt modelId="{33216BBB-6AD9-D944-A557-82E364A8BB2D}" type="pres">
      <dgm:prSet presAssocID="{AEDF848A-E0E3-4602-AD12-515B8446DE6C}" presName="composite" presStyleCnt="0"/>
      <dgm:spPr/>
    </dgm:pt>
    <dgm:pt modelId="{227E9943-319B-E349-A145-56A31BEFE152}" type="pres">
      <dgm:prSet presAssocID="{AEDF848A-E0E3-4602-AD12-515B8446DE6C}" presName="background" presStyleLbl="node0" presStyleIdx="0" presStyleCnt="2"/>
      <dgm:spPr/>
    </dgm:pt>
    <dgm:pt modelId="{3C5E364E-413D-2247-8A65-B21698AE3A26}" type="pres">
      <dgm:prSet presAssocID="{AEDF848A-E0E3-4602-AD12-515B8446DE6C}" presName="text" presStyleLbl="fgAcc0" presStyleIdx="0" presStyleCnt="2">
        <dgm:presLayoutVars>
          <dgm:chPref val="3"/>
        </dgm:presLayoutVars>
      </dgm:prSet>
      <dgm:spPr/>
    </dgm:pt>
    <dgm:pt modelId="{1831EC58-68B9-B541-9736-59572352E80E}" type="pres">
      <dgm:prSet presAssocID="{AEDF848A-E0E3-4602-AD12-515B8446DE6C}" presName="hierChild2" presStyleCnt="0"/>
      <dgm:spPr/>
    </dgm:pt>
    <dgm:pt modelId="{A669C2E9-F6C3-8440-94C9-02461728C074}" type="pres">
      <dgm:prSet presAssocID="{8EE402B4-6862-4790-B15C-4FAB01B1C873}" presName="hierRoot1" presStyleCnt="0"/>
      <dgm:spPr/>
    </dgm:pt>
    <dgm:pt modelId="{CDBD4D2F-4F84-6F4E-81ED-DF34EEB72F55}" type="pres">
      <dgm:prSet presAssocID="{8EE402B4-6862-4790-B15C-4FAB01B1C873}" presName="composite" presStyleCnt="0"/>
      <dgm:spPr/>
    </dgm:pt>
    <dgm:pt modelId="{6C2347A5-FEA0-9943-8D7F-2AAA14A9BF68}" type="pres">
      <dgm:prSet presAssocID="{8EE402B4-6862-4790-B15C-4FAB01B1C873}" presName="background" presStyleLbl="node0" presStyleIdx="1" presStyleCnt="2"/>
      <dgm:spPr/>
    </dgm:pt>
    <dgm:pt modelId="{32FEE2A0-F0C6-304A-83E8-BF7F98ADCBFC}" type="pres">
      <dgm:prSet presAssocID="{8EE402B4-6862-4790-B15C-4FAB01B1C873}" presName="text" presStyleLbl="fgAcc0" presStyleIdx="1" presStyleCnt="2">
        <dgm:presLayoutVars>
          <dgm:chPref val="3"/>
        </dgm:presLayoutVars>
      </dgm:prSet>
      <dgm:spPr/>
    </dgm:pt>
    <dgm:pt modelId="{8B332339-E0DC-1E49-A129-37F0EC493B3B}" type="pres">
      <dgm:prSet presAssocID="{8EE402B4-6862-4790-B15C-4FAB01B1C873}" presName="hierChild2" presStyleCnt="0"/>
      <dgm:spPr/>
    </dgm:pt>
  </dgm:ptLst>
  <dgm:cxnLst>
    <dgm:cxn modelId="{D2933A2F-05E4-1F41-8335-571BFCE574D8}" type="presOf" srcId="{AEDF848A-E0E3-4602-AD12-515B8446DE6C}" destId="{3C5E364E-413D-2247-8A65-B21698AE3A26}" srcOrd="0" destOrd="0" presId="urn:microsoft.com/office/officeart/2005/8/layout/hierarchy1"/>
    <dgm:cxn modelId="{38EBB769-279B-4527-8534-10CF54F9447A}" srcId="{BF451C9D-DACE-4C58-BDDB-F8E920A9C1F5}" destId="{8EE402B4-6862-4790-B15C-4FAB01B1C873}" srcOrd="1" destOrd="0" parTransId="{9924919E-418E-4C9C-8216-B4C61B85E95D}" sibTransId="{1464C22A-2373-46E9-90A7-22C8477EE06E}"/>
    <dgm:cxn modelId="{60EB2E4B-CB95-DD4B-9019-8A66132E8EB0}" type="presOf" srcId="{BF451C9D-DACE-4C58-BDDB-F8E920A9C1F5}" destId="{36C4A031-C5F3-594C-A8C1-58C80B62F067}" srcOrd="0" destOrd="0" presId="urn:microsoft.com/office/officeart/2005/8/layout/hierarchy1"/>
    <dgm:cxn modelId="{4F959E7F-9036-8C40-B3C5-6E3BD527AC40}" type="presOf" srcId="{8EE402B4-6862-4790-B15C-4FAB01B1C873}" destId="{32FEE2A0-F0C6-304A-83E8-BF7F98ADCBFC}" srcOrd="0" destOrd="0" presId="urn:microsoft.com/office/officeart/2005/8/layout/hierarchy1"/>
    <dgm:cxn modelId="{479307AE-9D30-48B1-B57C-A17AE9E89F4B}" srcId="{BF451C9D-DACE-4C58-BDDB-F8E920A9C1F5}" destId="{AEDF848A-E0E3-4602-AD12-515B8446DE6C}" srcOrd="0" destOrd="0" parTransId="{0F9AA54B-BB66-4D36-9608-3C74704CF5D8}" sibTransId="{1DEE9507-BCCE-4DEA-B09A-86427A9C7D9A}"/>
    <dgm:cxn modelId="{8B4C05A0-3872-8D4A-A56A-7EED64A2CE47}" type="presParOf" srcId="{36C4A031-C5F3-594C-A8C1-58C80B62F067}" destId="{DFA5A64B-FACA-A347-AF0F-EF86033FEDFD}" srcOrd="0" destOrd="0" presId="urn:microsoft.com/office/officeart/2005/8/layout/hierarchy1"/>
    <dgm:cxn modelId="{AF9DD364-167F-C640-9F17-93C0DE4DBDAC}" type="presParOf" srcId="{DFA5A64B-FACA-A347-AF0F-EF86033FEDFD}" destId="{33216BBB-6AD9-D944-A557-82E364A8BB2D}" srcOrd="0" destOrd="0" presId="urn:microsoft.com/office/officeart/2005/8/layout/hierarchy1"/>
    <dgm:cxn modelId="{9D04402E-7318-E345-9B3F-10BE6AE4373E}" type="presParOf" srcId="{33216BBB-6AD9-D944-A557-82E364A8BB2D}" destId="{227E9943-319B-E349-A145-56A31BEFE152}" srcOrd="0" destOrd="0" presId="urn:microsoft.com/office/officeart/2005/8/layout/hierarchy1"/>
    <dgm:cxn modelId="{33E43B55-39FB-8240-98F3-2D7A608C7AD6}" type="presParOf" srcId="{33216BBB-6AD9-D944-A557-82E364A8BB2D}" destId="{3C5E364E-413D-2247-8A65-B21698AE3A26}" srcOrd="1" destOrd="0" presId="urn:microsoft.com/office/officeart/2005/8/layout/hierarchy1"/>
    <dgm:cxn modelId="{54334843-61FD-1943-A008-C5A118CF073C}" type="presParOf" srcId="{DFA5A64B-FACA-A347-AF0F-EF86033FEDFD}" destId="{1831EC58-68B9-B541-9736-59572352E80E}" srcOrd="1" destOrd="0" presId="urn:microsoft.com/office/officeart/2005/8/layout/hierarchy1"/>
    <dgm:cxn modelId="{1C0B282B-7B46-184F-9B4D-9CEB5707AB02}" type="presParOf" srcId="{36C4A031-C5F3-594C-A8C1-58C80B62F067}" destId="{A669C2E9-F6C3-8440-94C9-02461728C074}" srcOrd="1" destOrd="0" presId="urn:microsoft.com/office/officeart/2005/8/layout/hierarchy1"/>
    <dgm:cxn modelId="{CEC6CF21-7EF0-3242-8684-35EB672F4C8E}" type="presParOf" srcId="{A669C2E9-F6C3-8440-94C9-02461728C074}" destId="{CDBD4D2F-4F84-6F4E-81ED-DF34EEB72F55}" srcOrd="0" destOrd="0" presId="urn:microsoft.com/office/officeart/2005/8/layout/hierarchy1"/>
    <dgm:cxn modelId="{DAD88956-0963-074C-9457-1C045C3642C3}" type="presParOf" srcId="{CDBD4D2F-4F84-6F4E-81ED-DF34EEB72F55}" destId="{6C2347A5-FEA0-9943-8D7F-2AAA14A9BF68}" srcOrd="0" destOrd="0" presId="urn:microsoft.com/office/officeart/2005/8/layout/hierarchy1"/>
    <dgm:cxn modelId="{65AB6E0E-2E17-0D4E-8AF1-8A7AEBD16B68}" type="presParOf" srcId="{CDBD4D2F-4F84-6F4E-81ED-DF34EEB72F55}" destId="{32FEE2A0-F0C6-304A-83E8-BF7F98ADCBFC}" srcOrd="1" destOrd="0" presId="urn:microsoft.com/office/officeart/2005/8/layout/hierarchy1"/>
    <dgm:cxn modelId="{60CB972C-7CFD-B04E-8264-F594FF8F56A3}" type="presParOf" srcId="{A669C2E9-F6C3-8440-94C9-02461728C074}" destId="{8B332339-E0DC-1E49-A129-37F0EC493B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670527-14E5-4DF7-9935-4E9F02F98C6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DE0670B-F8C2-42E3-A95C-D49CC9161677}">
      <dgm:prSet/>
      <dgm:spPr/>
      <dgm:t>
        <a:bodyPr/>
        <a:lstStyle/>
        <a:p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Normal breathing rate is 12-16 times/ minute.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D7246C9-21D9-4DBB-B274-6D12CAC466E9}" type="parTrans" cxnId="{67C6D657-5AE3-4BEA-A811-CA0C92001672}">
      <dgm:prSet/>
      <dgm:spPr/>
      <dgm:t>
        <a:bodyPr/>
        <a:lstStyle/>
        <a:p>
          <a:endParaRPr lang="en-US"/>
        </a:p>
      </dgm:t>
    </dgm:pt>
    <dgm:pt modelId="{F00F7EB2-2EEB-4223-8B83-E083FE91A52C}" type="sibTrans" cxnId="{67C6D657-5AE3-4BEA-A811-CA0C92001672}">
      <dgm:prSet/>
      <dgm:spPr/>
      <dgm:t>
        <a:bodyPr/>
        <a:lstStyle/>
        <a:p>
          <a:endParaRPr lang="en-US"/>
        </a:p>
      </dgm:t>
    </dgm:pt>
    <dgm:pt modelId="{83C1785D-CB0F-4E6B-A781-BA276879D400}">
      <dgm:prSet/>
      <dgm:spPr/>
      <dgm:t>
        <a:bodyPr/>
        <a:lstStyle/>
        <a:p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Spirometer- An apparatus for measuring the volume of inhaled and exhaled air.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0B3EBE2-33BE-4BFE-9277-033AE2B7D935}" type="parTrans" cxnId="{C01515E0-6FEF-417E-9525-793DD65C94B2}">
      <dgm:prSet/>
      <dgm:spPr/>
      <dgm:t>
        <a:bodyPr/>
        <a:lstStyle/>
        <a:p>
          <a:endParaRPr lang="en-US"/>
        </a:p>
      </dgm:t>
    </dgm:pt>
    <dgm:pt modelId="{8F1D330C-1D7C-4EEC-87B6-E34D014BEF78}" type="sibTrans" cxnId="{C01515E0-6FEF-417E-9525-793DD65C94B2}">
      <dgm:prSet/>
      <dgm:spPr/>
      <dgm:t>
        <a:bodyPr/>
        <a:lstStyle/>
        <a:p>
          <a:endParaRPr lang="en-US"/>
        </a:p>
      </dgm:t>
    </dgm:pt>
    <dgm:pt modelId="{751196EA-3DF8-9B42-9261-141AF15782A8}" type="pres">
      <dgm:prSet presAssocID="{B7670527-14E5-4DF7-9935-4E9F02F98C6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0EEA985-15F6-C241-81A2-6F66CAE3FB65}" type="pres">
      <dgm:prSet presAssocID="{3DE0670B-F8C2-42E3-A95C-D49CC9161677}" presName="hierRoot1" presStyleCnt="0"/>
      <dgm:spPr/>
    </dgm:pt>
    <dgm:pt modelId="{DAA76EB1-2465-DA4B-B16C-289657D0EF91}" type="pres">
      <dgm:prSet presAssocID="{3DE0670B-F8C2-42E3-A95C-D49CC9161677}" presName="composite" presStyleCnt="0"/>
      <dgm:spPr/>
    </dgm:pt>
    <dgm:pt modelId="{4DFC429E-AAFD-E44C-BD6E-3E9EFD1B873B}" type="pres">
      <dgm:prSet presAssocID="{3DE0670B-F8C2-42E3-A95C-D49CC9161677}" presName="background" presStyleLbl="node0" presStyleIdx="0" presStyleCnt="2"/>
      <dgm:spPr/>
    </dgm:pt>
    <dgm:pt modelId="{E9DA5446-417F-DE47-9978-A0705E86F968}" type="pres">
      <dgm:prSet presAssocID="{3DE0670B-F8C2-42E3-A95C-D49CC9161677}" presName="text" presStyleLbl="fgAcc0" presStyleIdx="0" presStyleCnt="2">
        <dgm:presLayoutVars>
          <dgm:chPref val="3"/>
        </dgm:presLayoutVars>
      </dgm:prSet>
      <dgm:spPr/>
    </dgm:pt>
    <dgm:pt modelId="{B656BE69-4863-1D48-9E93-0FFD03FAF977}" type="pres">
      <dgm:prSet presAssocID="{3DE0670B-F8C2-42E3-A95C-D49CC9161677}" presName="hierChild2" presStyleCnt="0"/>
      <dgm:spPr/>
    </dgm:pt>
    <dgm:pt modelId="{FCC083AE-8B56-A14D-A90A-5260019DB921}" type="pres">
      <dgm:prSet presAssocID="{83C1785D-CB0F-4E6B-A781-BA276879D400}" presName="hierRoot1" presStyleCnt="0"/>
      <dgm:spPr/>
    </dgm:pt>
    <dgm:pt modelId="{CE3045B3-45BE-3F4C-96C9-67F04ECC0974}" type="pres">
      <dgm:prSet presAssocID="{83C1785D-CB0F-4E6B-A781-BA276879D400}" presName="composite" presStyleCnt="0"/>
      <dgm:spPr/>
    </dgm:pt>
    <dgm:pt modelId="{0A8A3103-0B35-0242-ADFA-DB6B97476872}" type="pres">
      <dgm:prSet presAssocID="{83C1785D-CB0F-4E6B-A781-BA276879D400}" presName="background" presStyleLbl="node0" presStyleIdx="1" presStyleCnt="2"/>
      <dgm:spPr/>
    </dgm:pt>
    <dgm:pt modelId="{0D7FE29F-3E2C-2543-B11E-7CDE7B9EC72B}" type="pres">
      <dgm:prSet presAssocID="{83C1785D-CB0F-4E6B-A781-BA276879D400}" presName="text" presStyleLbl="fgAcc0" presStyleIdx="1" presStyleCnt="2">
        <dgm:presLayoutVars>
          <dgm:chPref val="3"/>
        </dgm:presLayoutVars>
      </dgm:prSet>
      <dgm:spPr/>
    </dgm:pt>
    <dgm:pt modelId="{E1DC27C9-465D-A94F-80E6-8AB96D22E04B}" type="pres">
      <dgm:prSet presAssocID="{83C1785D-CB0F-4E6B-A781-BA276879D400}" presName="hierChild2" presStyleCnt="0"/>
      <dgm:spPr/>
    </dgm:pt>
  </dgm:ptLst>
  <dgm:cxnLst>
    <dgm:cxn modelId="{840D5747-1631-9E45-AE5E-9DC26DA3A261}" type="presOf" srcId="{3DE0670B-F8C2-42E3-A95C-D49CC9161677}" destId="{E9DA5446-417F-DE47-9978-A0705E86F968}" srcOrd="0" destOrd="0" presId="urn:microsoft.com/office/officeart/2005/8/layout/hierarchy1"/>
    <dgm:cxn modelId="{67C6D657-5AE3-4BEA-A811-CA0C92001672}" srcId="{B7670527-14E5-4DF7-9935-4E9F02F98C66}" destId="{3DE0670B-F8C2-42E3-A95C-D49CC9161677}" srcOrd="0" destOrd="0" parTransId="{ED7246C9-21D9-4DBB-B274-6D12CAC466E9}" sibTransId="{F00F7EB2-2EEB-4223-8B83-E083FE91A52C}"/>
    <dgm:cxn modelId="{7AC38998-473B-A94C-AE21-15978AF88B41}" type="presOf" srcId="{B7670527-14E5-4DF7-9935-4E9F02F98C66}" destId="{751196EA-3DF8-9B42-9261-141AF15782A8}" srcOrd="0" destOrd="0" presId="urn:microsoft.com/office/officeart/2005/8/layout/hierarchy1"/>
    <dgm:cxn modelId="{515090DA-4527-8F40-9B6B-E0272B71BB57}" type="presOf" srcId="{83C1785D-CB0F-4E6B-A781-BA276879D400}" destId="{0D7FE29F-3E2C-2543-B11E-7CDE7B9EC72B}" srcOrd="0" destOrd="0" presId="urn:microsoft.com/office/officeart/2005/8/layout/hierarchy1"/>
    <dgm:cxn modelId="{C01515E0-6FEF-417E-9525-793DD65C94B2}" srcId="{B7670527-14E5-4DF7-9935-4E9F02F98C66}" destId="{83C1785D-CB0F-4E6B-A781-BA276879D400}" srcOrd="1" destOrd="0" parTransId="{30B3EBE2-33BE-4BFE-9277-033AE2B7D935}" sibTransId="{8F1D330C-1D7C-4EEC-87B6-E34D014BEF78}"/>
    <dgm:cxn modelId="{1AF83D5D-68FC-9042-AA4F-0642CE7F8D3B}" type="presParOf" srcId="{751196EA-3DF8-9B42-9261-141AF15782A8}" destId="{C0EEA985-15F6-C241-81A2-6F66CAE3FB65}" srcOrd="0" destOrd="0" presId="urn:microsoft.com/office/officeart/2005/8/layout/hierarchy1"/>
    <dgm:cxn modelId="{5502C853-4375-3B4B-B33F-D4282E0426CE}" type="presParOf" srcId="{C0EEA985-15F6-C241-81A2-6F66CAE3FB65}" destId="{DAA76EB1-2465-DA4B-B16C-289657D0EF91}" srcOrd="0" destOrd="0" presId="urn:microsoft.com/office/officeart/2005/8/layout/hierarchy1"/>
    <dgm:cxn modelId="{56D16182-F60C-9E44-8596-EE2BF8B306A4}" type="presParOf" srcId="{DAA76EB1-2465-DA4B-B16C-289657D0EF91}" destId="{4DFC429E-AAFD-E44C-BD6E-3E9EFD1B873B}" srcOrd="0" destOrd="0" presId="urn:microsoft.com/office/officeart/2005/8/layout/hierarchy1"/>
    <dgm:cxn modelId="{7F096392-4D7D-DC40-A975-F317C74C83A4}" type="presParOf" srcId="{DAA76EB1-2465-DA4B-B16C-289657D0EF91}" destId="{E9DA5446-417F-DE47-9978-A0705E86F968}" srcOrd="1" destOrd="0" presId="urn:microsoft.com/office/officeart/2005/8/layout/hierarchy1"/>
    <dgm:cxn modelId="{1229340F-A0C1-7C45-8F71-19244BD26946}" type="presParOf" srcId="{C0EEA985-15F6-C241-81A2-6F66CAE3FB65}" destId="{B656BE69-4863-1D48-9E93-0FFD03FAF977}" srcOrd="1" destOrd="0" presId="urn:microsoft.com/office/officeart/2005/8/layout/hierarchy1"/>
    <dgm:cxn modelId="{B53792EC-6D59-F54A-AFBD-B4D9FB793DF4}" type="presParOf" srcId="{751196EA-3DF8-9B42-9261-141AF15782A8}" destId="{FCC083AE-8B56-A14D-A90A-5260019DB921}" srcOrd="1" destOrd="0" presId="urn:microsoft.com/office/officeart/2005/8/layout/hierarchy1"/>
    <dgm:cxn modelId="{2553C654-0E4A-1049-B4B2-906A3AF04662}" type="presParOf" srcId="{FCC083AE-8B56-A14D-A90A-5260019DB921}" destId="{CE3045B3-45BE-3F4C-96C9-67F04ECC0974}" srcOrd="0" destOrd="0" presId="urn:microsoft.com/office/officeart/2005/8/layout/hierarchy1"/>
    <dgm:cxn modelId="{4C2F47E9-AAF5-D94E-B03D-ABB203EF1866}" type="presParOf" srcId="{CE3045B3-45BE-3F4C-96C9-67F04ECC0974}" destId="{0A8A3103-0B35-0242-ADFA-DB6B97476872}" srcOrd="0" destOrd="0" presId="urn:microsoft.com/office/officeart/2005/8/layout/hierarchy1"/>
    <dgm:cxn modelId="{046CC9BB-B4F0-9143-8ABA-D6D02678BF99}" type="presParOf" srcId="{CE3045B3-45BE-3F4C-96C9-67F04ECC0974}" destId="{0D7FE29F-3E2C-2543-B11E-7CDE7B9EC72B}" srcOrd="1" destOrd="0" presId="urn:microsoft.com/office/officeart/2005/8/layout/hierarchy1"/>
    <dgm:cxn modelId="{8C32976E-D18A-4144-B09E-67207620197D}" type="presParOf" srcId="{FCC083AE-8B56-A14D-A90A-5260019DB921}" destId="{E1DC27C9-465D-A94F-80E6-8AB96D22E04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9D947CB-0F93-5041-AC77-5419936AEE46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50B9E6FA-1F82-C747-9829-3AF5A00906F8}">
      <dgm:prSet phldrT="[Text]"/>
      <dgm:spPr/>
      <dgm:t>
        <a:bodyPr/>
        <a:lstStyle/>
        <a:p>
          <a:r>
            <a:rPr lang="en-GB" dirty="0">
              <a:solidFill>
                <a:srgbClr val="B01513"/>
              </a:solidFill>
            </a:rPr>
            <a:t>.</a:t>
          </a:r>
        </a:p>
      </dgm:t>
    </dgm:pt>
    <dgm:pt modelId="{6F138682-A306-A84F-B8F4-283D5026EDB7}" type="sibTrans" cxnId="{C0861DD1-D76A-FE4D-B215-3447C5A32DEA}">
      <dgm:prSet/>
      <dgm:spPr/>
      <dgm:t>
        <a:bodyPr/>
        <a:lstStyle/>
        <a:p>
          <a:endParaRPr lang="en-GB"/>
        </a:p>
      </dgm:t>
    </dgm:pt>
    <dgm:pt modelId="{A265E7E8-5076-DC44-925C-BA99CE356762}" type="parTrans" cxnId="{C0861DD1-D76A-FE4D-B215-3447C5A32DEA}">
      <dgm:prSet/>
      <dgm:spPr/>
      <dgm:t>
        <a:bodyPr/>
        <a:lstStyle/>
        <a:p>
          <a:endParaRPr lang="en-GB"/>
        </a:p>
      </dgm:t>
    </dgm:pt>
    <dgm:pt modelId="{86B7D8A6-E14F-9A4A-9C82-26970FC808E3}" type="pres">
      <dgm:prSet presAssocID="{89D947CB-0F93-5041-AC77-5419936AEE46}" presName="Name0" presStyleCnt="0">
        <dgm:presLayoutVars>
          <dgm:dir/>
          <dgm:resizeHandles val="exact"/>
        </dgm:presLayoutVars>
      </dgm:prSet>
      <dgm:spPr/>
    </dgm:pt>
    <dgm:pt modelId="{9617C1DF-9422-C94D-A1F5-CF69F11217F0}" type="pres">
      <dgm:prSet presAssocID="{89D947CB-0F93-5041-AC77-5419936AEE46}" presName="bkgdShp" presStyleLbl="alignAccFollowNode1" presStyleIdx="0" presStyleCnt="1" custScaleX="89464" custScaleY="68161"/>
      <dgm:spPr/>
    </dgm:pt>
    <dgm:pt modelId="{5B7B3D7B-0B93-DC4E-882F-B1B4A1DEB349}" type="pres">
      <dgm:prSet presAssocID="{89D947CB-0F93-5041-AC77-5419936AEE46}" presName="linComp" presStyleCnt="0"/>
      <dgm:spPr/>
    </dgm:pt>
    <dgm:pt modelId="{6320904D-DD7E-2F4F-9DDA-C4FC3C995562}" type="pres">
      <dgm:prSet presAssocID="{50B9E6FA-1F82-C747-9829-3AF5A00906F8}" presName="compNode" presStyleCnt="0"/>
      <dgm:spPr/>
    </dgm:pt>
    <dgm:pt modelId="{8579B517-4118-4244-AFAB-F3BB98EE63F6}" type="pres">
      <dgm:prSet presAssocID="{50B9E6FA-1F82-C747-9829-3AF5A00906F8}" presName="node" presStyleLbl="node1" presStyleIdx="0" presStyleCnt="1" custScaleX="96154" custScaleY="52106" custLinFactNeighborX="-4479" custLinFactNeighborY="-20293">
        <dgm:presLayoutVars>
          <dgm:bulletEnabled val="1"/>
        </dgm:presLayoutVars>
      </dgm:prSet>
      <dgm:spPr/>
    </dgm:pt>
    <dgm:pt modelId="{C0299C6F-E857-4945-A71E-38FD4CE6BD9E}" type="pres">
      <dgm:prSet presAssocID="{50B9E6FA-1F82-C747-9829-3AF5A00906F8}" presName="invisiNode" presStyleLbl="node1" presStyleIdx="0" presStyleCnt="1"/>
      <dgm:spPr/>
    </dgm:pt>
    <dgm:pt modelId="{7768E487-B6ED-B54F-94D4-15986B993473}" type="pres">
      <dgm:prSet presAssocID="{50B9E6FA-1F82-C747-9829-3AF5A00906F8}" presName="imagNode" presStyleLbl="fgImgPlace1" presStyleIdx="0" presStyleCnt="1" custScaleX="89464" custScaleY="6816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1000" b="-51000"/>
          </a:stretch>
        </a:blipFill>
      </dgm:spPr>
    </dgm:pt>
  </dgm:ptLst>
  <dgm:cxnLst>
    <dgm:cxn modelId="{A07AF993-6BDA-9B45-9102-CAFA1534376B}" type="presOf" srcId="{89D947CB-0F93-5041-AC77-5419936AEE46}" destId="{86B7D8A6-E14F-9A4A-9C82-26970FC808E3}" srcOrd="0" destOrd="0" presId="urn:microsoft.com/office/officeart/2005/8/layout/pList2"/>
    <dgm:cxn modelId="{77FE799D-6339-3345-89F2-AE705AD58419}" type="presOf" srcId="{50B9E6FA-1F82-C747-9829-3AF5A00906F8}" destId="{8579B517-4118-4244-AFAB-F3BB98EE63F6}" srcOrd="0" destOrd="0" presId="urn:microsoft.com/office/officeart/2005/8/layout/pList2"/>
    <dgm:cxn modelId="{C0861DD1-D76A-FE4D-B215-3447C5A32DEA}" srcId="{89D947CB-0F93-5041-AC77-5419936AEE46}" destId="{50B9E6FA-1F82-C747-9829-3AF5A00906F8}" srcOrd="0" destOrd="0" parTransId="{A265E7E8-5076-DC44-925C-BA99CE356762}" sibTransId="{6F138682-A306-A84F-B8F4-283D5026EDB7}"/>
    <dgm:cxn modelId="{77C597D5-BC9D-FC4C-B81B-83E984D77301}" type="presParOf" srcId="{86B7D8A6-E14F-9A4A-9C82-26970FC808E3}" destId="{9617C1DF-9422-C94D-A1F5-CF69F11217F0}" srcOrd="0" destOrd="0" presId="urn:microsoft.com/office/officeart/2005/8/layout/pList2"/>
    <dgm:cxn modelId="{A900318F-B9B1-3147-99A7-CE8928E7732D}" type="presParOf" srcId="{86B7D8A6-E14F-9A4A-9C82-26970FC808E3}" destId="{5B7B3D7B-0B93-DC4E-882F-B1B4A1DEB349}" srcOrd="1" destOrd="0" presId="urn:microsoft.com/office/officeart/2005/8/layout/pList2"/>
    <dgm:cxn modelId="{F7EA0A3E-A742-F94B-8D0F-4C8CAB357ABB}" type="presParOf" srcId="{5B7B3D7B-0B93-DC4E-882F-B1B4A1DEB349}" destId="{6320904D-DD7E-2F4F-9DDA-C4FC3C995562}" srcOrd="0" destOrd="0" presId="urn:microsoft.com/office/officeart/2005/8/layout/pList2"/>
    <dgm:cxn modelId="{60843E97-EC57-E545-8E4D-F3897E13C7CD}" type="presParOf" srcId="{6320904D-DD7E-2F4F-9DDA-C4FC3C995562}" destId="{8579B517-4118-4244-AFAB-F3BB98EE63F6}" srcOrd="0" destOrd="0" presId="urn:microsoft.com/office/officeart/2005/8/layout/pList2"/>
    <dgm:cxn modelId="{838612F4-7CAC-134F-A6BA-A76353143506}" type="presParOf" srcId="{6320904D-DD7E-2F4F-9DDA-C4FC3C995562}" destId="{C0299C6F-E857-4945-A71E-38FD4CE6BD9E}" srcOrd="1" destOrd="0" presId="urn:microsoft.com/office/officeart/2005/8/layout/pList2"/>
    <dgm:cxn modelId="{3CFEEE04-E45C-8444-A73F-F85C50B6EC71}" type="presParOf" srcId="{6320904D-DD7E-2F4F-9DDA-C4FC3C995562}" destId="{7768E487-B6ED-B54F-94D4-15986B99347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9D947CB-0F93-5041-AC77-5419936AEE46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57717B21-6DEE-074A-91F6-309A1135DF17}">
      <dgm:prSet custT="1"/>
      <dgm:spPr/>
      <dgm:t>
        <a:bodyPr/>
        <a:lstStyle/>
        <a:p>
          <a:r>
            <a: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Inspiratory reserve volume (IRV)- 2500 to 3000 ml, additional air by forcible inspiration.</a:t>
          </a:r>
          <a:endParaRPr lang="en-GB" sz="36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129022A-80DA-DD45-92CF-0E36E1F5F371}" type="parTrans" cxnId="{F0254498-8A4A-C34A-9C0E-F889A4A72DC9}">
      <dgm:prSet/>
      <dgm:spPr/>
      <dgm:t>
        <a:bodyPr/>
        <a:lstStyle/>
        <a:p>
          <a:endParaRPr lang="en-GB"/>
        </a:p>
      </dgm:t>
    </dgm:pt>
    <dgm:pt modelId="{EE2BAA22-F3C3-7941-B3D1-9BEC722CCC5E}" type="sibTrans" cxnId="{F0254498-8A4A-C34A-9C0E-F889A4A72DC9}">
      <dgm:prSet/>
      <dgm:spPr/>
      <dgm:t>
        <a:bodyPr/>
        <a:lstStyle/>
        <a:p>
          <a:endParaRPr lang="en-GB"/>
        </a:p>
      </dgm:t>
    </dgm:pt>
    <dgm:pt modelId="{86B7D8A6-E14F-9A4A-9C82-26970FC808E3}" type="pres">
      <dgm:prSet presAssocID="{89D947CB-0F93-5041-AC77-5419936AEE46}" presName="Name0" presStyleCnt="0">
        <dgm:presLayoutVars>
          <dgm:dir/>
          <dgm:resizeHandles val="exact"/>
        </dgm:presLayoutVars>
      </dgm:prSet>
      <dgm:spPr/>
    </dgm:pt>
    <dgm:pt modelId="{9617C1DF-9422-C94D-A1F5-CF69F11217F0}" type="pres">
      <dgm:prSet presAssocID="{89D947CB-0F93-5041-AC77-5419936AEE46}" presName="bkgdShp" presStyleLbl="alignAccFollowNode1" presStyleIdx="0" presStyleCnt="1"/>
      <dgm:spPr/>
    </dgm:pt>
    <dgm:pt modelId="{5B7B3D7B-0B93-DC4E-882F-B1B4A1DEB349}" type="pres">
      <dgm:prSet presAssocID="{89D947CB-0F93-5041-AC77-5419936AEE46}" presName="linComp" presStyleCnt="0"/>
      <dgm:spPr/>
    </dgm:pt>
    <dgm:pt modelId="{A6089BF9-D1BF-E943-9BC0-9090C077ED59}" type="pres">
      <dgm:prSet presAssocID="{57717B21-6DEE-074A-91F6-309A1135DF17}" presName="compNode" presStyleCnt="0"/>
      <dgm:spPr/>
    </dgm:pt>
    <dgm:pt modelId="{F26C1BD4-CF6F-C04C-B5ED-6539CAC5D153}" type="pres">
      <dgm:prSet presAssocID="{57717B21-6DEE-074A-91F6-309A1135DF17}" presName="node" presStyleLbl="node1" presStyleIdx="0" presStyleCnt="1" custScaleX="89071" custScaleY="66240" custLinFactNeighborX="-433" custLinFactNeighborY="29027">
        <dgm:presLayoutVars>
          <dgm:bulletEnabled val="1"/>
        </dgm:presLayoutVars>
      </dgm:prSet>
      <dgm:spPr/>
    </dgm:pt>
    <dgm:pt modelId="{DB30122B-679B-E049-BC9B-E8A824D9687E}" type="pres">
      <dgm:prSet presAssocID="{57717B21-6DEE-074A-91F6-309A1135DF17}" presName="invisiNode" presStyleLbl="node1" presStyleIdx="0" presStyleCnt="1"/>
      <dgm:spPr/>
    </dgm:pt>
    <dgm:pt modelId="{0F6C195D-47C9-744A-A71B-711B00E684B6}" type="pres">
      <dgm:prSet presAssocID="{57717B21-6DEE-074A-91F6-309A1135DF17}" presName="imagNode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6000" b="-46000"/>
          </a:stretch>
        </a:blipFill>
      </dgm:spPr>
    </dgm:pt>
  </dgm:ptLst>
  <dgm:cxnLst>
    <dgm:cxn modelId="{16D00139-7936-0F48-9E27-683020773BA5}" type="presOf" srcId="{57717B21-6DEE-074A-91F6-309A1135DF17}" destId="{F26C1BD4-CF6F-C04C-B5ED-6539CAC5D153}" srcOrd="0" destOrd="0" presId="urn:microsoft.com/office/officeart/2005/8/layout/pList2"/>
    <dgm:cxn modelId="{A07AF993-6BDA-9B45-9102-CAFA1534376B}" type="presOf" srcId="{89D947CB-0F93-5041-AC77-5419936AEE46}" destId="{86B7D8A6-E14F-9A4A-9C82-26970FC808E3}" srcOrd="0" destOrd="0" presId="urn:microsoft.com/office/officeart/2005/8/layout/pList2"/>
    <dgm:cxn modelId="{F0254498-8A4A-C34A-9C0E-F889A4A72DC9}" srcId="{89D947CB-0F93-5041-AC77-5419936AEE46}" destId="{57717B21-6DEE-074A-91F6-309A1135DF17}" srcOrd="0" destOrd="0" parTransId="{B129022A-80DA-DD45-92CF-0E36E1F5F371}" sibTransId="{EE2BAA22-F3C3-7941-B3D1-9BEC722CCC5E}"/>
    <dgm:cxn modelId="{77C597D5-BC9D-FC4C-B81B-83E984D77301}" type="presParOf" srcId="{86B7D8A6-E14F-9A4A-9C82-26970FC808E3}" destId="{9617C1DF-9422-C94D-A1F5-CF69F11217F0}" srcOrd="0" destOrd="0" presId="urn:microsoft.com/office/officeart/2005/8/layout/pList2"/>
    <dgm:cxn modelId="{A900318F-B9B1-3147-99A7-CE8928E7732D}" type="presParOf" srcId="{86B7D8A6-E14F-9A4A-9C82-26970FC808E3}" destId="{5B7B3D7B-0B93-DC4E-882F-B1B4A1DEB349}" srcOrd="1" destOrd="0" presId="urn:microsoft.com/office/officeart/2005/8/layout/pList2"/>
    <dgm:cxn modelId="{B7C4D7D1-31B3-5B42-AE99-DC8342846119}" type="presParOf" srcId="{5B7B3D7B-0B93-DC4E-882F-B1B4A1DEB349}" destId="{A6089BF9-D1BF-E943-9BC0-9090C077ED59}" srcOrd="0" destOrd="0" presId="urn:microsoft.com/office/officeart/2005/8/layout/pList2"/>
    <dgm:cxn modelId="{8C008E9B-0A59-4B42-AB01-D5B746597C68}" type="presParOf" srcId="{A6089BF9-D1BF-E943-9BC0-9090C077ED59}" destId="{F26C1BD4-CF6F-C04C-B5ED-6539CAC5D153}" srcOrd="0" destOrd="0" presId="urn:microsoft.com/office/officeart/2005/8/layout/pList2"/>
    <dgm:cxn modelId="{FEE555BD-3B29-3C4E-9699-E272D075B401}" type="presParOf" srcId="{A6089BF9-D1BF-E943-9BC0-9090C077ED59}" destId="{DB30122B-679B-E049-BC9B-E8A824D9687E}" srcOrd="1" destOrd="0" presId="urn:microsoft.com/office/officeart/2005/8/layout/pList2"/>
    <dgm:cxn modelId="{8DC7BE07-DCE0-3A41-A549-4350E9C9DD43}" type="presParOf" srcId="{A6089BF9-D1BF-E943-9BC0-9090C077ED59}" destId="{0F6C195D-47C9-744A-A71B-711B00E684B6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9D947CB-0F93-5041-AC77-5419936AEE46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CEDA6596-2A6D-3044-8DE8-6A1300CA7C67}">
      <dgm:prSet custT="1"/>
      <dgm:spPr/>
      <dgm:t>
        <a:bodyPr/>
        <a:lstStyle/>
        <a:p>
          <a:r>
            <a: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Expiratory reserve volume (ERV)- 1000 to 1100 ml, additional air by forcible expiration. </a:t>
          </a:r>
        </a:p>
      </dgm:t>
    </dgm:pt>
    <dgm:pt modelId="{62A7611C-E53E-3D4E-8E2F-57084684B36F}" type="parTrans" cxnId="{903434AE-EF8D-164A-AC63-3708CF18CD6E}">
      <dgm:prSet/>
      <dgm:spPr/>
      <dgm:t>
        <a:bodyPr/>
        <a:lstStyle/>
        <a:p>
          <a:endParaRPr lang="en-GB"/>
        </a:p>
      </dgm:t>
    </dgm:pt>
    <dgm:pt modelId="{605E7FB8-2256-FB4D-A04B-016438C623F2}" type="sibTrans" cxnId="{903434AE-EF8D-164A-AC63-3708CF18CD6E}">
      <dgm:prSet/>
      <dgm:spPr/>
      <dgm:t>
        <a:bodyPr/>
        <a:lstStyle/>
        <a:p>
          <a:endParaRPr lang="en-GB"/>
        </a:p>
      </dgm:t>
    </dgm:pt>
    <dgm:pt modelId="{86B7D8A6-E14F-9A4A-9C82-26970FC808E3}" type="pres">
      <dgm:prSet presAssocID="{89D947CB-0F93-5041-AC77-5419936AEE46}" presName="Name0" presStyleCnt="0">
        <dgm:presLayoutVars>
          <dgm:dir/>
          <dgm:resizeHandles val="exact"/>
        </dgm:presLayoutVars>
      </dgm:prSet>
      <dgm:spPr/>
    </dgm:pt>
    <dgm:pt modelId="{9617C1DF-9422-C94D-A1F5-CF69F11217F0}" type="pres">
      <dgm:prSet presAssocID="{89D947CB-0F93-5041-AC77-5419936AEE46}" presName="bkgdShp" presStyleLbl="alignAccFollowNode1" presStyleIdx="0" presStyleCnt="1"/>
      <dgm:spPr/>
    </dgm:pt>
    <dgm:pt modelId="{5B7B3D7B-0B93-DC4E-882F-B1B4A1DEB349}" type="pres">
      <dgm:prSet presAssocID="{89D947CB-0F93-5041-AC77-5419936AEE46}" presName="linComp" presStyleCnt="0"/>
      <dgm:spPr/>
    </dgm:pt>
    <dgm:pt modelId="{A1BE789C-965C-D845-A637-EB9DFD7AA646}" type="pres">
      <dgm:prSet presAssocID="{CEDA6596-2A6D-3044-8DE8-6A1300CA7C67}" presName="compNode" presStyleCnt="0"/>
      <dgm:spPr/>
    </dgm:pt>
    <dgm:pt modelId="{C435EC36-8D9D-DA41-B155-B026F5CF2105}" type="pres">
      <dgm:prSet presAssocID="{CEDA6596-2A6D-3044-8DE8-6A1300CA7C67}" presName="node" presStyleLbl="node1" presStyleIdx="0" presStyleCnt="1" custScaleY="45534" custLinFactNeighborX="-508" custLinFactNeighborY="-26297">
        <dgm:presLayoutVars>
          <dgm:bulletEnabled val="1"/>
        </dgm:presLayoutVars>
      </dgm:prSet>
      <dgm:spPr/>
    </dgm:pt>
    <dgm:pt modelId="{FAB8490B-3F68-D546-BF74-3F7EE669F254}" type="pres">
      <dgm:prSet presAssocID="{CEDA6596-2A6D-3044-8DE8-6A1300CA7C67}" presName="invisiNode" presStyleLbl="node1" presStyleIdx="0" presStyleCnt="1"/>
      <dgm:spPr/>
    </dgm:pt>
    <dgm:pt modelId="{74B15E7D-58B0-4840-8A01-DC58B06A66EB}" type="pres">
      <dgm:prSet presAssocID="{CEDA6596-2A6D-3044-8DE8-6A1300CA7C67}" presName="imagNode" presStyleLbl="fgImgPlace1" presStyleIdx="0" presStyleCnt="1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</dgm:ptLst>
  <dgm:cxnLst>
    <dgm:cxn modelId="{9CAF5904-D5ED-8642-AC09-5FC39A5F92B6}" type="presOf" srcId="{CEDA6596-2A6D-3044-8DE8-6A1300CA7C67}" destId="{C435EC36-8D9D-DA41-B155-B026F5CF2105}" srcOrd="0" destOrd="0" presId="urn:microsoft.com/office/officeart/2005/8/layout/pList2"/>
    <dgm:cxn modelId="{A07AF993-6BDA-9B45-9102-CAFA1534376B}" type="presOf" srcId="{89D947CB-0F93-5041-AC77-5419936AEE46}" destId="{86B7D8A6-E14F-9A4A-9C82-26970FC808E3}" srcOrd="0" destOrd="0" presId="urn:microsoft.com/office/officeart/2005/8/layout/pList2"/>
    <dgm:cxn modelId="{903434AE-EF8D-164A-AC63-3708CF18CD6E}" srcId="{89D947CB-0F93-5041-AC77-5419936AEE46}" destId="{CEDA6596-2A6D-3044-8DE8-6A1300CA7C67}" srcOrd="0" destOrd="0" parTransId="{62A7611C-E53E-3D4E-8E2F-57084684B36F}" sibTransId="{605E7FB8-2256-FB4D-A04B-016438C623F2}"/>
    <dgm:cxn modelId="{77C597D5-BC9D-FC4C-B81B-83E984D77301}" type="presParOf" srcId="{86B7D8A6-E14F-9A4A-9C82-26970FC808E3}" destId="{9617C1DF-9422-C94D-A1F5-CF69F11217F0}" srcOrd="0" destOrd="0" presId="urn:microsoft.com/office/officeart/2005/8/layout/pList2"/>
    <dgm:cxn modelId="{A900318F-B9B1-3147-99A7-CE8928E7732D}" type="presParOf" srcId="{86B7D8A6-E14F-9A4A-9C82-26970FC808E3}" destId="{5B7B3D7B-0B93-DC4E-882F-B1B4A1DEB349}" srcOrd="1" destOrd="0" presId="urn:microsoft.com/office/officeart/2005/8/layout/pList2"/>
    <dgm:cxn modelId="{A9E578D9-515F-F542-B172-C12439FE6DD3}" type="presParOf" srcId="{5B7B3D7B-0B93-DC4E-882F-B1B4A1DEB349}" destId="{A1BE789C-965C-D845-A637-EB9DFD7AA646}" srcOrd="0" destOrd="0" presId="urn:microsoft.com/office/officeart/2005/8/layout/pList2"/>
    <dgm:cxn modelId="{A8F3D873-92A2-0441-AEF9-2EB0623501BC}" type="presParOf" srcId="{A1BE789C-965C-D845-A637-EB9DFD7AA646}" destId="{C435EC36-8D9D-DA41-B155-B026F5CF2105}" srcOrd="0" destOrd="0" presId="urn:microsoft.com/office/officeart/2005/8/layout/pList2"/>
    <dgm:cxn modelId="{B4A6B828-D532-F94C-AD6C-A5018BEC31AC}" type="presParOf" srcId="{A1BE789C-965C-D845-A637-EB9DFD7AA646}" destId="{FAB8490B-3F68-D546-BF74-3F7EE669F254}" srcOrd="1" destOrd="0" presId="urn:microsoft.com/office/officeart/2005/8/layout/pList2"/>
    <dgm:cxn modelId="{416CEFF6-38AA-AF49-B7FA-E635ED6F9846}" type="presParOf" srcId="{A1BE789C-965C-D845-A637-EB9DFD7AA646}" destId="{74B15E7D-58B0-4840-8A01-DC58B06A66EB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9D947CB-0F93-5041-AC77-5419936AEE46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3716579E-7AB1-874D-981B-CB8FEFCD4572}">
      <dgm:prSet custT="1"/>
      <dgm:spPr/>
      <dgm:t>
        <a:bodyPr/>
        <a:lstStyle/>
        <a:p>
          <a:r>
            <a: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Residual volume (RV)- 1100 to 1200 ml, the air in the lungs after forcible expiration. </a:t>
          </a:r>
        </a:p>
      </dgm:t>
    </dgm:pt>
    <dgm:pt modelId="{FF245EF4-B34F-D44E-AB3E-8C72F5647193}" type="parTrans" cxnId="{7AC6952F-D73C-8B4C-9E7D-BCD5CD44557E}">
      <dgm:prSet/>
      <dgm:spPr/>
      <dgm:t>
        <a:bodyPr/>
        <a:lstStyle/>
        <a:p>
          <a:endParaRPr lang="en-GB"/>
        </a:p>
      </dgm:t>
    </dgm:pt>
    <dgm:pt modelId="{0138314A-4CC7-8345-B141-BB8B2E7480AF}" type="sibTrans" cxnId="{7AC6952F-D73C-8B4C-9E7D-BCD5CD44557E}">
      <dgm:prSet/>
      <dgm:spPr/>
      <dgm:t>
        <a:bodyPr/>
        <a:lstStyle/>
        <a:p>
          <a:endParaRPr lang="en-GB"/>
        </a:p>
      </dgm:t>
    </dgm:pt>
    <dgm:pt modelId="{86B7D8A6-E14F-9A4A-9C82-26970FC808E3}" type="pres">
      <dgm:prSet presAssocID="{89D947CB-0F93-5041-AC77-5419936AEE46}" presName="Name0" presStyleCnt="0">
        <dgm:presLayoutVars>
          <dgm:dir/>
          <dgm:resizeHandles val="exact"/>
        </dgm:presLayoutVars>
      </dgm:prSet>
      <dgm:spPr/>
    </dgm:pt>
    <dgm:pt modelId="{9617C1DF-9422-C94D-A1F5-CF69F11217F0}" type="pres">
      <dgm:prSet presAssocID="{89D947CB-0F93-5041-AC77-5419936AEE46}" presName="bkgdShp" presStyleLbl="alignAccFollowNode1" presStyleIdx="0" presStyleCnt="1"/>
      <dgm:spPr/>
    </dgm:pt>
    <dgm:pt modelId="{5B7B3D7B-0B93-DC4E-882F-B1B4A1DEB349}" type="pres">
      <dgm:prSet presAssocID="{89D947CB-0F93-5041-AC77-5419936AEE46}" presName="linComp" presStyleCnt="0"/>
      <dgm:spPr/>
    </dgm:pt>
    <dgm:pt modelId="{4E6A5340-296C-EA4B-82A7-C6F2B4B18FA2}" type="pres">
      <dgm:prSet presAssocID="{3716579E-7AB1-874D-981B-CB8FEFCD4572}" presName="compNode" presStyleCnt="0"/>
      <dgm:spPr/>
    </dgm:pt>
    <dgm:pt modelId="{64D28B88-8305-5148-B75D-AB3C13167AC7}" type="pres">
      <dgm:prSet presAssocID="{3716579E-7AB1-874D-981B-CB8FEFCD4572}" presName="node" presStyleLbl="node1" presStyleIdx="0" presStyleCnt="1" custScaleY="73703" custLinFactNeighborX="-561" custLinFactNeighborY="72">
        <dgm:presLayoutVars>
          <dgm:bulletEnabled val="1"/>
        </dgm:presLayoutVars>
      </dgm:prSet>
      <dgm:spPr/>
    </dgm:pt>
    <dgm:pt modelId="{E088D4B8-B1F7-5D47-AC43-9E2333ACAE5D}" type="pres">
      <dgm:prSet presAssocID="{3716579E-7AB1-874D-981B-CB8FEFCD4572}" presName="invisiNode" presStyleLbl="node1" presStyleIdx="0" presStyleCnt="1"/>
      <dgm:spPr/>
    </dgm:pt>
    <dgm:pt modelId="{EAA931F0-C50C-6C45-8644-3C386108BABE}" type="pres">
      <dgm:prSet presAssocID="{3716579E-7AB1-874D-981B-CB8FEFCD4572}" presName="imagNode" presStyleLbl="fgImgPlace1" presStyleIdx="0" presStyleCnt="1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</dgm:ptLst>
  <dgm:cxnLst>
    <dgm:cxn modelId="{7AC6952F-D73C-8B4C-9E7D-BCD5CD44557E}" srcId="{89D947CB-0F93-5041-AC77-5419936AEE46}" destId="{3716579E-7AB1-874D-981B-CB8FEFCD4572}" srcOrd="0" destOrd="0" parTransId="{FF245EF4-B34F-D44E-AB3E-8C72F5647193}" sibTransId="{0138314A-4CC7-8345-B141-BB8B2E7480AF}"/>
    <dgm:cxn modelId="{D1B44250-93BC-C74B-8086-E5F83B7833B0}" type="presOf" srcId="{3716579E-7AB1-874D-981B-CB8FEFCD4572}" destId="{64D28B88-8305-5148-B75D-AB3C13167AC7}" srcOrd="0" destOrd="0" presId="urn:microsoft.com/office/officeart/2005/8/layout/pList2"/>
    <dgm:cxn modelId="{A07AF993-6BDA-9B45-9102-CAFA1534376B}" type="presOf" srcId="{89D947CB-0F93-5041-AC77-5419936AEE46}" destId="{86B7D8A6-E14F-9A4A-9C82-26970FC808E3}" srcOrd="0" destOrd="0" presId="urn:microsoft.com/office/officeart/2005/8/layout/pList2"/>
    <dgm:cxn modelId="{77C597D5-BC9D-FC4C-B81B-83E984D77301}" type="presParOf" srcId="{86B7D8A6-E14F-9A4A-9C82-26970FC808E3}" destId="{9617C1DF-9422-C94D-A1F5-CF69F11217F0}" srcOrd="0" destOrd="0" presId="urn:microsoft.com/office/officeart/2005/8/layout/pList2"/>
    <dgm:cxn modelId="{A900318F-B9B1-3147-99A7-CE8928E7732D}" type="presParOf" srcId="{86B7D8A6-E14F-9A4A-9C82-26970FC808E3}" destId="{5B7B3D7B-0B93-DC4E-882F-B1B4A1DEB349}" srcOrd="1" destOrd="0" presId="urn:microsoft.com/office/officeart/2005/8/layout/pList2"/>
    <dgm:cxn modelId="{E97E9155-0898-CB4E-8E49-E4D3F36F7BDD}" type="presParOf" srcId="{5B7B3D7B-0B93-DC4E-882F-B1B4A1DEB349}" destId="{4E6A5340-296C-EA4B-82A7-C6F2B4B18FA2}" srcOrd="0" destOrd="0" presId="urn:microsoft.com/office/officeart/2005/8/layout/pList2"/>
    <dgm:cxn modelId="{9E1B6526-6730-5A44-A450-0B71A7688F3F}" type="presParOf" srcId="{4E6A5340-296C-EA4B-82A7-C6F2B4B18FA2}" destId="{64D28B88-8305-5148-B75D-AB3C13167AC7}" srcOrd="0" destOrd="0" presId="urn:microsoft.com/office/officeart/2005/8/layout/pList2"/>
    <dgm:cxn modelId="{73C99BEA-6AA0-764C-8317-AC95ED02DE64}" type="presParOf" srcId="{4E6A5340-296C-EA4B-82A7-C6F2B4B18FA2}" destId="{E088D4B8-B1F7-5D47-AC43-9E2333ACAE5D}" srcOrd="1" destOrd="0" presId="urn:microsoft.com/office/officeart/2005/8/layout/pList2"/>
    <dgm:cxn modelId="{4222D69E-DCCD-E04D-AAC4-167CE0CDFBE4}" type="presParOf" srcId="{4E6A5340-296C-EA4B-82A7-C6F2B4B18FA2}" destId="{EAA931F0-C50C-6C45-8644-3C386108BABE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5CAD6B8-849E-4D87-AD84-3B3214346F9B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BBC6F6-C0CC-44B7-99DE-7CB97237A995}">
      <dgm:prSet custT="1"/>
      <dgm:spPr/>
      <dgm:t>
        <a:bodyPr/>
        <a:lstStyle/>
        <a:p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Inspiratory Capacity</a:t>
          </a:r>
        </a:p>
      </dgm:t>
    </dgm:pt>
    <dgm:pt modelId="{99A9D4B7-8135-47E5-BCB5-80BA81E28F44}" type="parTrans" cxnId="{BE7DA02F-A24C-404C-99BC-D75D6E0BD30C}">
      <dgm:prSet/>
      <dgm:spPr/>
      <dgm:t>
        <a:bodyPr/>
        <a:lstStyle/>
        <a:p>
          <a:endParaRPr lang="en-US" sz="2400" b="1"/>
        </a:p>
      </dgm:t>
    </dgm:pt>
    <dgm:pt modelId="{E71F8EAA-678B-40B7-BF4C-27FE5EB7FAF6}" type="sibTrans" cxnId="{BE7DA02F-A24C-404C-99BC-D75D6E0BD30C}">
      <dgm:prSet/>
      <dgm:spPr/>
      <dgm:t>
        <a:bodyPr/>
        <a:lstStyle/>
        <a:p>
          <a:endParaRPr lang="en-US" sz="2400" b="1"/>
        </a:p>
      </dgm:t>
    </dgm:pt>
    <dgm:pt modelId="{BEC2A7C6-4D27-4CCF-9F12-C72AD5E2840D}">
      <dgm:prSet custT="1"/>
      <dgm:spPr/>
      <dgm:t>
        <a:bodyPr/>
        <a:lstStyle/>
        <a:p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The inspiratory capacity is the total volume of air that can be inspired after normal expiration</a:t>
          </a:r>
        </a:p>
      </dgm:t>
    </dgm:pt>
    <dgm:pt modelId="{B6AEC7A4-62D3-4C5D-8904-6CD77F96CAB6}" type="parTrans" cxnId="{59D48FD6-D55D-4C5C-84C5-7A5688443807}">
      <dgm:prSet/>
      <dgm:spPr/>
      <dgm:t>
        <a:bodyPr/>
        <a:lstStyle/>
        <a:p>
          <a:endParaRPr lang="en-US" sz="2400" b="1"/>
        </a:p>
      </dgm:t>
    </dgm:pt>
    <dgm:pt modelId="{8D856F83-AA05-45A3-BE06-EF68A3BA8BA1}" type="sibTrans" cxnId="{59D48FD6-D55D-4C5C-84C5-7A5688443807}">
      <dgm:prSet/>
      <dgm:spPr/>
      <dgm:t>
        <a:bodyPr/>
        <a:lstStyle/>
        <a:p>
          <a:endParaRPr lang="en-US" sz="2400" b="1"/>
        </a:p>
      </dgm:t>
    </dgm:pt>
    <dgm:pt modelId="{F211BA55-2D20-4FBB-A821-1BEAE0EB5883}">
      <dgm:prSet custT="1"/>
      <dgm:spPr/>
      <dgm:t>
        <a:bodyPr/>
        <a:lstStyle/>
        <a:p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IC = TV + IRV</a:t>
          </a:r>
        </a:p>
      </dgm:t>
    </dgm:pt>
    <dgm:pt modelId="{D4E6AF66-29B8-4E75-8278-DFA75BB3EC91}" type="parTrans" cxnId="{CBF5901F-40A7-412C-87C7-B877348A4A4E}">
      <dgm:prSet/>
      <dgm:spPr/>
      <dgm:t>
        <a:bodyPr/>
        <a:lstStyle/>
        <a:p>
          <a:endParaRPr lang="en-US" sz="2400" b="1"/>
        </a:p>
      </dgm:t>
    </dgm:pt>
    <dgm:pt modelId="{E77E46C8-E107-4619-88E1-0B67D3215462}" type="sibTrans" cxnId="{CBF5901F-40A7-412C-87C7-B877348A4A4E}">
      <dgm:prSet/>
      <dgm:spPr/>
      <dgm:t>
        <a:bodyPr/>
        <a:lstStyle/>
        <a:p>
          <a:endParaRPr lang="en-US" sz="2400" b="1"/>
        </a:p>
      </dgm:t>
    </dgm:pt>
    <dgm:pt modelId="{AAC5E13E-E43A-A44F-AAD1-0B463D209E6E}" type="pres">
      <dgm:prSet presAssocID="{85CAD6B8-849E-4D87-AD84-3B3214346F9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9D277CE-9345-7C47-A4A9-26B2FBB73B3E}" type="pres">
      <dgm:prSet presAssocID="{BABBC6F6-C0CC-44B7-99DE-7CB97237A995}" presName="hierRoot1" presStyleCnt="0">
        <dgm:presLayoutVars>
          <dgm:hierBranch val="init"/>
        </dgm:presLayoutVars>
      </dgm:prSet>
      <dgm:spPr/>
    </dgm:pt>
    <dgm:pt modelId="{736C55D2-281C-EC48-90AA-643F5DFEA879}" type="pres">
      <dgm:prSet presAssocID="{BABBC6F6-C0CC-44B7-99DE-7CB97237A995}" presName="rootComposite1" presStyleCnt="0"/>
      <dgm:spPr/>
    </dgm:pt>
    <dgm:pt modelId="{AC20A988-14CB-ED43-8F6B-2F9094955966}" type="pres">
      <dgm:prSet presAssocID="{BABBC6F6-C0CC-44B7-99DE-7CB97237A995}" presName="rootText1" presStyleLbl="node0" presStyleIdx="0" presStyleCnt="3" custScaleY="64602">
        <dgm:presLayoutVars>
          <dgm:chPref val="3"/>
        </dgm:presLayoutVars>
      </dgm:prSet>
      <dgm:spPr/>
    </dgm:pt>
    <dgm:pt modelId="{632E5CBB-97A5-354B-99D6-7BB7EF1466D2}" type="pres">
      <dgm:prSet presAssocID="{BABBC6F6-C0CC-44B7-99DE-7CB97237A995}" presName="rootConnector1" presStyleLbl="node1" presStyleIdx="0" presStyleCnt="0"/>
      <dgm:spPr/>
    </dgm:pt>
    <dgm:pt modelId="{396039D8-FADC-E340-BCF3-881F188730BE}" type="pres">
      <dgm:prSet presAssocID="{BABBC6F6-C0CC-44B7-99DE-7CB97237A995}" presName="hierChild2" presStyleCnt="0"/>
      <dgm:spPr/>
    </dgm:pt>
    <dgm:pt modelId="{A58C5CF8-5925-1C4D-AF11-125469C5768B}" type="pres">
      <dgm:prSet presAssocID="{BABBC6F6-C0CC-44B7-99DE-7CB97237A995}" presName="hierChild3" presStyleCnt="0"/>
      <dgm:spPr/>
    </dgm:pt>
    <dgm:pt modelId="{05C75565-5CBF-BC41-9217-79C1D72316FC}" type="pres">
      <dgm:prSet presAssocID="{BEC2A7C6-4D27-4CCF-9F12-C72AD5E2840D}" presName="hierRoot1" presStyleCnt="0">
        <dgm:presLayoutVars>
          <dgm:hierBranch val="init"/>
        </dgm:presLayoutVars>
      </dgm:prSet>
      <dgm:spPr/>
    </dgm:pt>
    <dgm:pt modelId="{1F8E5068-9EB0-B94F-910D-057E800B0446}" type="pres">
      <dgm:prSet presAssocID="{BEC2A7C6-4D27-4CCF-9F12-C72AD5E2840D}" presName="rootComposite1" presStyleCnt="0"/>
      <dgm:spPr/>
    </dgm:pt>
    <dgm:pt modelId="{7A7715C1-2911-9145-936A-DA9CC99F2AE0}" type="pres">
      <dgm:prSet presAssocID="{BEC2A7C6-4D27-4CCF-9F12-C72AD5E2840D}" presName="rootText1" presStyleLbl="node0" presStyleIdx="1" presStyleCnt="3" custScaleY="123942">
        <dgm:presLayoutVars>
          <dgm:chPref val="3"/>
        </dgm:presLayoutVars>
      </dgm:prSet>
      <dgm:spPr/>
    </dgm:pt>
    <dgm:pt modelId="{90001A8F-FEE7-B24D-A6D5-5CEE7B981FCE}" type="pres">
      <dgm:prSet presAssocID="{BEC2A7C6-4D27-4CCF-9F12-C72AD5E2840D}" presName="rootConnector1" presStyleLbl="node1" presStyleIdx="0" presStyleCnt="0"/>
      <dgm:spPr/>
    </dgm:pt>
    <dgm:pt modelId="{B549625B-E6A9-F747-9EE8-01EE274AF683}" type="pres">
      <dgm:prSet presAssocID="{BEC2A7C6-4D27-4CCF-9F12-C72AD5E2840D}" presName="hierChild2" presStyleCnt="0"/>
      <dgm:spPr/>
    </dgm:pt>
    <dgm:pt modelId="{66D0A3B2-C41B-284B-8147-5E4923104201}" type="pres">
      <dgm:prSet presAssocID="{BEC2A7C6-4D27-4CCF-9F12-C72AD5E2840D}" presName="hierChild3" presStyleCnt="0"/>
      <dgm:spPr/>
    </dgm:pt>
    <dgm:pt modelId="{C9CC19A3-AD8E-1F4E-910A-6CDB634D5323}" type="pres">
      <dgm:prSet presAssocID="{F211BA55-2D20-4FBB-A821-1BEAE0EB5883}" presName="hierRoot1" presStyleCnt="0">
        <dgm:presLayoutVars>
          <dgm:hierBranch val="init"/>
        </dgm:presLayoutVars>
      </dgm:prSet>
      <dgm:spPr/>
    </dgm:pt>
    <dgm:pt modelId="{39F41EB2-6D1C-F94F-A6A6-8A045E62CBFF}" type="pres">
      <dgm:prSet presAssocID="{F211BA55-2D20-4FBB-A821-1BEAE0EB5883}" presName="rootComposite1" presStyleCnt="0"/>
      <dgm:spPr/>
    </dgm:pt>
    <dgm:pt modelId="{FFA3AE53-B994-264C-9417-93DFDDC3E8F2}" type="pres">
      <dgm:prSet presAssocID="{F211BA55-2D20-4FBB-A821-1BEAE0EB5883}" presName="rootText1" presStyleLbl="node0" presStyleIdx="2" presStyleCnt="3" custScaleY="62466">
        <dgm:presLayoutVars>
          <dgm:chPref val="3"/>
        </dgm:presLayoutVars>
      </dgm:prSet>
      <dgm:spPr/>
    </dgm:pt>
    <dgm:pt modelId="{6866BA7A-9651-CC49-8FE6-D4BE8C315581}" type="pres">
      <dgm:prSet presAssocID="{F211BA55-2D20-4FBB-A821-1BEAE0EB5883}" presName="rootConnector1" presStyleLbl="node1" presStyleIdx="0" presStyleCnt="0"/>
      <dgm:spPr/>
    </dgm:pt>
    <dgm:pt modelId="{25A3EDEF-2F36-0D43-BF63-22C406FE8511}" type="pres">
      <dgm:prSet presAssocID="{F211BA55-2D20-4FBB-A821-1BEAE0EB5883}" presName="hierChild2" presStyleCnt="0"/>
      <dgm:spPr/>
    </dgm:pt>
    <dgm:pt modelId="{F6609937-182B-274C-A771-EEA3238B45FD}" type="pres">
      <dgm:prSet presAssocID="{F211BA55-2D20-4FBB-A821-1BEAE0EB5883}" presName="hierChild3" presStyleCnt="0"/>
      <dgm:spPr/>
    </dgm:pt>
  </dgm:ptLst>
  <dgm:cxnLst>
    <dgm:cxn modelId="{296C0B03-08AC-5542-B848-CAC90191B7B6}" type="presOf" srcId="{BEC2A7C6-4D27-4CCF-9F12-C72AD5E2840D}" destId="{90001A8F-FEE7-B24D-A6D5-5CEE7B981FCE}" srcOrd="1" destOrd="0" presId="urn:microsoft.com/office/officeart/2009/3/layout/HorizontalOrganizationChart"/>
    <dgm:cxn modelId="{AA50A910-FEEF-5048-B100-D65A31C080C8}" type="presOf" srcId="{85CAD6B8-849E-4D87-AD84-3B3214346F9B}" destId="{AAC5E13E-E43A-A44F-AAD1-0B463D209E6E}" srcOrd="0" destOrd="0" presId="urn:microsoft.com/office/officeart/2009/3/layout/HorizontalOrganizationChart"/>
    <dgm:cxn modelId="{CBF5901F-40A7-412C-87C7-B877348A4A4E}" srcId="{85CAD6B8-849E-4D87-AD84-3B3214346F9B}" destId="{F211BA55-2D20-4FBB-A821-1BEAE0EB5883}" srcOrd="2" destOrd="0" parTransId="{D4E6AF66-29B8-4E75-8278-DFA75BB3EC91}" sibTransId="{E77E46C8-E107-4619-88E1-0B67D3215462}"/>
    <dgm:cxn modelId="{BE7DA02F-A24C-404C-99BC-D75D6E0BD30C}" srcId="{85CAD6B8-849E-4D87-AD84-3B3214346F9B}" destId="{BABBC6F6-C0CC-44B7-99DE-7CB97237A995}" srcOrd="0" destOrd="0" parTransId="{99A9D4B7-8135-47E5-BCB5-80BA81E28F44}" sibTransId="{E71F8EAA-678B-40B7-BF4C-27FE5EB7FAF6}"/>
    <dgm:cxn modelId="{F8F17DA6-6F2D-994C-8769-DB3047B90398}" type="presOf" srcId="{BEC2A7C6-4D27-4CCF-9F12-C72AD5E2840D}" destId="{7A7715C1-2911-9145-936A-DA9CC99F2AE0}" srcOrd="0" destOrd="0" presId="urn:microsoft.com/office/officeart/2009/3/layout/HorizontalOrganizationChart"/>
    <dgm:cxn modelId="{78E286B7-10CC-E24D-879A-D292A53AA900}" type="presOf" srcId="{F211BA55-2D20-4FBB-A821-1BEAE0EB5883}" destId="{6866BA7A-9651-CC49-8FE6-D4BE8C315581}" srcOrd="1" destOrd="0" presId="urn:microsoft.com/office/officeart/2009/3/layout/HorizontalOrganizationChart"/>
    <dgm:cxn modelId="{F047A4C4-F84C-094B-9837-215950B2782F}" type="presOf" srcId="{BABBC6F6-C0CC-44B7-99DE-7CB97237A995}" destId="{632E5CBB-97A5-354B-99D6-7BB7EF1466D2}" srcOrd="1" destOrd="0" presId="urn:microsoft.com/office/officeart/2009/3/layout/HorizontalOrganizationChart"/>
    <dgm:cxn modelId="{59D48FD6-D55D-4C5C-84C5-7A5688443807}" srcId="{85CAD6B8-849E-4D87-AD84-3B3214346F9B}" destId="{BEC2A7C6-4D27-4CCF-9F12-C72AD5E2840D}" srcOrd="1" destOrd="0" parTransId="{B6AEC7A4-62D3-4C5D-8904-6CD77F96CAB6}" sibTransId="{8D856F83-AA05-45A3-BE06-EF68A3BA8BA1}"/>
    <dgm:cxn modelId="{E37D68E3-1D01-9044-B99C-38DC4B1AEED4}" type="presOf" srcId="{BABBC6F6-C0CC-44B7-99DE-7CB97237A995}" destId="{AC20A988-14CB-ED43-8F6B-2F9094955966}" srcOrd="0" destOrd="0" presId="urn:microsoft.com/office/officeart/2009/3/layout/HorizontalOrganizationChart"/>
    <dgm:cxn modelId="{4638E1E4-CFE1-E540-B5BA-09CCED1A59B7}" type="presOf" srcId="{F211BA55-2D20-4FBB-A821-1BEAE0EB5883}" destId="{FFA3AE53-B994-264C-9417-93DFDDC3E8F2}" srcOrd="0" destOrd="0" presId="urn:microsoft.com/office/officeart/2009/3/layout/HorizontalOrganizationChart"/>
    <dgm:cxn modelId="{CBCD8FEA-FF3E-234E-8F3C-832484563C34}" type="presParOf" srcId="{AAC5E13E-E43A-A44F-AAD1-0B463D209E6E}" destId="{29D277CE-9345-7C47-A4A9-26B2FBB73B3E}" srcOrd="0" destOrd="0" presId="urn:microsoft.com/office/officeart/2009/3/layout/HorizontalOrganizationChart"/>
    <dgm:cxn modelId="{29F76622-5431-264A-80D1-358BD21887C7}" type="presParOf" srcId="{29D277CE-9345-7C47-A4A9-26B2FBB73B3E}" destId="{736C55D2-281C-EC48-90AA-643F5DFEA879}" srcOrd="0" destOrd="0" presId="urn:microsoft.com/office/officeart/2009/3/layout/HorizontalOrganizationChart"/>
    <dgm:cxn modelId="{07E55F51-2CC8-464C-AD5F-6DC5B34776A4}" type="presParOf" srcId="{736C55D2-281C-EC48-90AA-643F5DFEA879}" destId="{AC20A988-14CB-ED43-8F6B-2F9094955966}" srcOrd="0" destOrd="0" presId="urn:microsoft.com/office/officeart/2009/3/layout/HorizontalOrganizationChart"/>
    <dgm:cxn modelId="{10C77342-E2BB-E840-A108-3B84B9CF0BE6}" type="presParOf" srcId="{736C55D2-281C-EC48-90AA-643F5DFEA879}" destId="{632E5CBB-97A5-354B-99D6-7BB7EF1466D2}" srcOrd="1" destOrd="0" presId="urn:microsoft.com/office/officeart/2009/3/layout/HorizontalOrganizationChart"/>
    <dgm:cxn modelId="{7420D4DA-8801-2E4E-AE85-30D645E5B878}" type="presParOf" srcId="{29D277CE-9345-7C47-A4A9-26B2FBB73B3E}" destId="{396039D8-FADC-E340-BCF3-881F188730BE}" srcOrd="1" destOrd="0" presId="urn:microsoft.com/office/officeart/2009/3/layout/HorizontalOrganizationChart"/>
    <dgm:cxn modelId="{36F5D3F8-B878-DA4C-B3BA-A5AD7A659C4F}" type="presParOf" srcId="{29D277CE-9345-7C47-A4A9-26B2FBB73B3E}" destId="{A58C5CF8-5925-1C4D-AF11-125469C5768B}" srcOrd="2" destOrd="0" presId="urn:microsoft.com/office/officeart/2009/3/layout/HorizontalOrganizationChart"/>
    <dgm:cxn modelId="{974C7F6A-095A-834A-8199-42F203D996CF}" type="presParOf" srcId="{AAC5E13E-E43A-A44F-AAD1-0B463D209E6E}" destId="{05C75565-5CBF-BC41-9217-79C1D72316FC}" srcOrd="1" destOrd="0" presId="urn:microsoft.com/office/officeart/2009/3/layout/HorizontalOrganizationChart"/>
    <dgm:cxn modelId="{8E1B4BC7-30D7-FF4C-80A9-75779D137381}" type="presParOf" srcId="{05C75565-5CBF-BC41-9217-79C1D72316FC}" destId="{1F8E5068-9EB0-B94F-910D-057E800B0446}" srcOrd="0" destOrd="0" presId="urn:microsoft.com/office/officeart/2009/3/layout/HorizontalOrganizationChart"/>
    <dgm:cxn modelId="{30FEA5C1-761E-9842-985A-03D31862BFFD}" type="presParOf" srcId="{1F8E5068-9EB0-B94F-910D-057E800B0446}" destId="{7A7715C1-2911-9145-936A-DA9CC99F2AE0}" srcOrd="0" destOrd="0" presId="urn:microsoft.com/office/officeart/2009/3/layout/HorizontalOrganizationChart"/>
    <dgm:cxn modelId="{C6F65FD8-12E6-9F48-A434-7079DA0597B0}" type="presParOf" srcId="{1F8E5068-9EB0-B94F-910D-057E800B0446}" destId="{90001A8F-FEE7-B24D-A6D5-5CEE7B981FCE}" srcOrd="1" destOrd="0" presId="urn:microsoft.com/office/officeart/2009/3/layout/HorizontalOrganizationChart"/>
    <dgm:cxn modelId="{701761B4-19E4-A147-B27D-E382C9B8884A}" type="presParOf" srcId="{05C75565-5CBF-BC41-9217-79C1D72316FC}" destId="{B549625B-E6A9-F747-9EE8-01EE274AF683}" srcOrd="1" destOrd="0" presId="urn:microsoft.com/office/officeart/2009/3/layout/HorizontalOrganizationChart"/>
    <dgm:cxn modelId="{E56788A9-0F1A-8F49-8BE4-44A305F09A3F}" type="presParOf" srcId="{05C75565-5CBF-BC41-9217-79C1D72316FC}" destId="{66D0A3B2-C41B-284B-8147-5E4923104201}" srcOrd="2" destOrd="0" presId="urn:microsoft.com/office/officeart/2009/3/layout/HorizontalOrganizationChart"/>
    <dgm:cxn modelId="{0C2C444F-CC51-6C45-B2F8-4B490B08BF04}" type="presParOf" srcId="{AAC5E13E-E43A-A44F-AAD1-0B463D209E6E}" destId="{C9CC19A3-AD8E-1F4E-910A-6CDB634D5323}" srcOrd="2" destOrd="0" presId="urn:microsoft.com/office/officeart/2009/3/layout/HorizontalOrganizationChart"/>
    <dgm:cxn modelId="{4FC6025C-931E-D34A-A610-86ED96FF793E}" type="presParOf" srcId="{C9CC19A3-AD8E-1F4E-910A-6CDB634D5323}" destId="{39F41EB2-6D1C-F94F-A6A6-8A045E62CBFF}" srcOrd="0" destOrd="0" presId="urn:microsoft.com/office/officeart/2009/3/layout/HorizontalOrganizationChart"/>
    <dgm:cxn modelId="{77FFEE70-3A3B-E447-8F82-3E06830D748B}" type="presParOf" srcId="{39F41EB2-6D1C-F94F-A6A6-8A045E62CBFF}" destId="{FFA3AE53-B994-264C-9417-93DFDDC3E8F2}" srcOrd="0" destOrd="0" presId="urn:microsoft.com/office/officeart/2009/3/layout/HorizontalOrganizationChart"/>
    <dgm:cxn modelId="{12492853-7033-6342-9246-C4C59C9D7AFB}" type="presParOf" srcId="{39F41EB2-6D1C-F94F-A6A6-8A045E62CBFF}" destId="{6866BA7A-9651-CC49-8FE6-D4BE8C315581}" srcOrd="1" destOrd="0" presId="urn:microsoft.com/office/officeart/2009/3/layout/HorizontalOrganizationChart"/>
    <dgm:cxn modelId="{1EB42633-90C5-3D45-97F7-67E98FFB09ED}" type="presParOf" srcId="{C9CC19A3-AD8E-1F4E-910A-6CDB634D5323}" destId="{25A3EDEF-2F36-0D43-BF63-22C406FE8511}" srcOrd="1" destOrd="0" presId="urn:microsoft.com/office/officeart/2009/3/layout/HorizontalOrganizationChart"/>
    <dgm:cxn modelId="{140800FC-A7CF-6044-934D-931F76F4CF36}" type="presParOf" srcId="{C9CC19A3-AD8E-1F4E-910A-6CDB634D5323}" destId="{F6609937-182B-274C-A771-EEA3238B45FD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045DE60-C99E-4A17-B5F0-12D9DE7C35B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13CBC2-A826-460F-B29A-A150DA15BEA0}">
      <dgm:prSet custT="1"/>
      <dgm:spPr/>
      <dgm:t>
        <a:bodyPr/>
        <a:lstStyle/>
        <a:p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Expiratory</a:t>
          </a:r>
          <a:r>
            <a:rPr lang="en-GB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Capacity</a:t>
          </a:r>
          <a:endParaRPr lang="en-US" sz="2800" b="1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FE0A760-C73E-4D91-8D48-E8AD99DFBB91}" type="parTrans" cxnId="{C06BD4E0-FA0C-48A1-99B2-1AF17EAAA8C7}">
      <dgm:prSet/>
      <dgm:spPr/>
      <dgm:t>
        <a:bodyPr/>
        <a:lstStyle/>
        <a:p>
          <a:endParaRPr lang="en-US" sz="2800" b="1"/>
        </a:p>
      </dgm:t>
    </dgm:pt>
    <dgm:pt modelId="{D5493408-6709-4DFC-85D5-60C6CBDA576C}" type="sibTrans" cxnId="{C06BD4E0-FA0C-48A1-99B2-1AF17EAAA8C7}">
      <dgm:prSet/>
      <dgm:spPr/>
      <dgm:t>
        <a:bodyPr/>
        <a:lstStyle/>
        <a:p>
          <a:endParaRPr lang="en-US" sz="2800" b="1"/>
        </a:p>
      </dgm:t>
    </dgm:pt>
    <dgm:pt modelId="{0454AC02-D175-4899-AFC5-B0D6414B10B9}">
      <dgm:prSet custT="1"/>
      <dgm:spPr/>
      <dgm:t>
        <a:bodyPr/>
        <a:lstStyle/>
        <a:p>
          <a:r>
            <a:rPr lang="en-GB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The </a:t>
          </a:r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ex</a:t>
          </a:r>
          <a:r>
            <a:rPr lang="en-GB" sz="2800" b="1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piratory</a:t>
          </a:r>
          <a:r>
            <a:rPr lang="en-GB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capacity is the total volume of air that can be </a:t>
          </a:r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ex</a:t>
          </a:r>
          <a:r>
            <a:rPr lang="en-GB" sz="2800" b="1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pired</a:t>
          </a:r>
          <a:r>
            <a:rPr lang="en-GB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after normal inspiration</a:t>
          </a:r>
        </a:p>
      </dgm:t>
    </dgm:pt>
    <dgm:pt modelId="{9CFAAB2B-F18F-426D-BF6E-F48CFC9BE203}" type="parTrans" cxnId="{151150F2-A8FA-4EAB-B318-2D12A1D2AF5D}">
      <dgm:prSet/>
      <dgm:spPr/>
      <dgm:t>
        <a:bodyPr/>
        <a:lstStyle/>
        <a:p>
          <a:endParaRPr lang="en-US" sz="2800" b="1"/>
        </a:p>
      </dgm:t>
    </dgm:pt>
    <dgm:pt modelId="{A6E8D424-989D-40A4-8362-EE8AF9193DAA}" type="sibTrans" cxnId="{151150F2-A8FA-4EAB-B318-2D12A1D2AF5D}">
      <dgm:prSet/>
      <dgm:spPr/>
      <dgm:t>
        <a:bodyPr/>
        <a:lstStyle/>
        <a:p>
          <a:endParaRPr lang="en-US" sz="2800" b="1"/>
        </a:p>
      </dgm:t>
    </dgm:pt>
    <dgm:pt modelId="{38ED9313-E537-4C0D-A8B2-0F973BCB730C}">
      <dgm:prSet custT="1"/>
      <dgm:spPr/>
      <dgm:t>
        <a:bodyPr/>
        <a:lstStyle/>
        <a:p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</a:t>
          </a:r>
          <a:r>
            <a:rPr lang="en-GB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 = TV + </a:t>
          </a:r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</a:t>
          </a:r>
          <a:r>
            <a:rPr lang="en-GB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RV</a:t>
          </a:r>
          <a:endParaRPr lang="en-US" sz="2800" b="1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F10CF08-EA4D-4EBA-BE81-2FD077ADCC65}" type="parTrans" cxnId="{7B389B66-D41B-42E1-A30D-14217BFFDC5C}">
      <dgm:prSet/>
      <dgm:spPr/>
      <dgm:t>
        <a:bodyPr/>
        <a:lstStyle/>
        <a:p>
          <a:endParaRPr lang="en-US" sz="2800" b="1"/>
        </a:p>
      </dgm:t>
    </dgm:pt>
    <dgm:pt modelId="{93EFE16A-B1BD-407C-8756-4B9B530BED19}" type="sibTrans" cxnId="{7B389B66-D41B-42E1-A30D-14217BFFDC5C}">
      <dgm:prSet/>
      <dgm:spPr/>
      <dgm:t>
        <a:bodyPr/>
        <a:lstStyle/>
        <a:p>
          <a:endParaRPr lang="en-US" sz="2800" b="1"/>
        </a:p>
      </dgm:t>
    </dgm:pt>
    <dgm:pt modelId="{6E7CE400-CD5D-E64E-88AF-39325834B2F4}" type="pres">
      <dgm:prSet presAssocID="{0045DE60-C99E-4A17-B5F0-12D9DE7C35B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8FF5ED1-4A51-874A-8C58-364C05313EAC}" type="pres">
      <dgm:prSet presAssocID="{1B13CBC2-A826-460F-B29A-A150DA15BEA0}" presName="hierRoot1" presStyleCnt="0">
        <dgm:presLayoutVars>
          <dgm:hierBranch val="init"/>
        </dgm:presLayoutVars>
      </dgm:prSet>
      <dgm:spPr/>
    </dgm:pt>
    <dgm:pt modelId="{073DA889-DC62-2341-8542-F160414319A8}" type="pres">
      <dgm:prSet presAssocID="{1B13CBC2-A826-460F-B29A-A150DA15BEA0}" presName="rootComposite1" presStyleCnt="0"/>
      <dgm:spPr/>
    </dgm:pt>
    <dgm:pt modelId="{7E007988-0706-B04D-8E1F-EE4758304917}" type="pres">
      <dgm:prSet presAssocID="{1B13CBC2-A826-460F-B29A-A150DA15BEA0}" presName="rootText1" presStyleLbl="node0" presStyleIdx="0" presStyleCnt="3" custScaleY="61377">
        <dgm:presLayoutVars>
          <dgm:chPref val="3"/>
        </dgm:presLayoutVars>
      </dgm:prSet>
      <dgm:spPr/>
    </dgm:pt>
    <dgm:pt modelId="{17082F91-68A7-3245-AB92-DB2CD16813B0}" type="pres">
      <dgm:prSet presAssocID="{1B13CBC2-A826-460F-B29A-A150DA15BEA0}" presName="rootConnector1" presStyleLbl="node1" presStyleIdx="0" presStyleCnt="0"/>
      <dgm:spPr/>
    </dgm:pt>
    <dgm:pt modelId="{9B03BA78-2A96-D149-AC62-49AF4B70272A}" type="pres">
      <dgm:prSet presAssocID="{1B13CBC2-A826-460F-B29A-A150DA15BEA0}" presName="hierChild2" presStyleCnt="0"/>
      <dgm:spPr/>
    </dgm:pt>
    <dgm:pt modelId="{D5ED12DA-726E-C644-9FB9-2DD7099FDBB7}" type="pres">
      <dgm:prSet presAssocID="{1B13CBC2-A826-460F-B29A-A150DA15BEA0}" presName="hierChild3" presStyleCnt="0"/>
      <dgm:spPr/>
    </dgm:pt>
    <dgm:pt modelId="{15F774F7-EA71-1245-9F00-53603390F367}" type="pres">
      <dgm:prSet presAssocID="{0454AC02-D175-4899-AFC5-B0D6414B10B9}" presName="hierRoot1" presStyleCnt="0">
        <dgm:presLayoutVars>
          <dgm:hierBranch val="init"/>
        </dgm:presLayoutVars>
      </dgm:prSet>
      <dgm:spPr/>
    </dgm:pt>
    <dgm:pt modelId="{6345C935-A778-B649-8751-06FDF085C40A}" type="pres">
      <dgm:prSet presAssocID="{0454AC02-D175-4899-AFC5-B0D6414B10B9}" presName="rootComposite1" presStyleCnt="0"/>
      <dgm:spPr/>
    </dgm:pt>
    <dgm:pt modelId="{4D22AD1B-9598-DD43-84BF-F08939FEADD0}" type="pres">
      <dgm:prSet presAssocID="{0454AC02-D175-4899-AFC5-B0D6414B10B9}" presName="rootText1" presStyleLbl="node0" presStyleIdx="1" presStyleCnt="3" custScaleY="116597">
        <dgm:presLayoutVars>
          <dgm:chPref val="3"/>
        </dgm:presLayoutVars>
      </dgm:prSet>
      <dgm:spPr/>
    </dgm:pt>
    <dgm:pt modelId="{56A72189-C4FE-1E42-8ECB-BDA8EC726105}" type="pres">
      <dgm:prSet presAssocID="{0454AC02-D175-4899-AFC5-B0D6414B10B9}" presName="rootConnector1" presStyleLbl="node1" presStyleIdx="0" presStyleCnt="0"/>
      <dgm:spPr/>
    </dgm:pt>
    <dgm:pt modelId="{1131CDBC-D34B-BD4F-9DE6-50C771355B51}" type="pres">
      <dgm:prSet presAssocID="{0454AC02-D175-4899-AFC5-B0D6414B10B9}" presName="hierChild2" presStyleCnt="0"/>
      <dgm:spPr/>
    </dgm:pt>
    <dgm:pt modelId="{4583606F-DD58-6E4C-BD9B-989BD84A911A}" type="pres">
      <dgm:prSet presAssocID="{0454AC02-D175-4899-AFC5-B0D6414B10B9}" presName="hierChild3" presStyleCnt="0"/>
      <dgm:spPr/>
    </dgm:pt>
    <dgm:pt modelId="{EB38D63C-4AF5-914F-85D8-50679616070B}" type="pres">
      <dgm:prSet presAssocID="{38ED9313-E537-4C0D-A8B2-0F973BCB730C}" presName="hierRoot1" presStyleCnt="0">
        <dgm:presLayoutVars>
          <dgm:hierBranch val="init"/>
        </dgm:presLayoutVars>
      </dgm:prSet>
      <dgm:spPr/>
    </dgm:pt>
    <dgm:pt modelId="{0059C502-540A-814B-B26B-50BD50F12F22}" type="pres">
      <dgm:prSet presAssocID="{38ED9313-E537-4C0D-A8B2-0F973BCB730C}" presName="rootComposite1" presStyleCnt="0"/>
      <dgm:spPr/>
    </dgm:pt>
    <dgm:pt modelId="{2EE17A5F-402A-6240-A1DF-A739C6F74270}" type="pres">
      <dgm:prSet presAssocID="{38ED9313-E537-4C0D-A8B2-0F973BCB730C}" presName="rootText1" presStyleLbl="node0" presStyleIdx="2" presStyleCnt="3" custScaleX="92137" custScaleY="73797" custLinFactNeighborX="1095" custLinFactNeighborY="63">
        <dgm:presLayoutVars>
          <dgm:chPref val="3"/>
        </dgm:presLayoutVars>
      </dgm:prSet>
      <dgm:spPr/>
    </dgm:pt>
    <dgm:pt modelId="{323C83F2-B794-6D46-98AC-1389ACACD44D}" type="pres">
      <dgm:prSet presAssocID="{38ED9313-E537-4C0D-A8B2-0F973BCB730C}" presName="rootConnector1" presStyleLbl="node1" presStyleIdx="0" presStyleCnt="0"/>
      <dgm:spPr/>
    </dgm:pt>
    <dgm:pt modelId="{AF1D80FB-1C3F-AB42-8B1C-DE3D9FB2FC62}" type="pres">
      <dgm:prSet presAssocID="{38ED9313-E537-4C0D-A8B2-0F973BCB730C}" presName="hierChild2" presStyleCnt="0"/>
      <dgm:spPr/>
    </dgm:pt>
    <dgm:pt modelId="{CD0B6A5F-794B-C941-884E-8560396CF23D}" type="pres">
      <dgm:prSet presAssocID="{38ED9313-E537-4C0D-A8B2-0F973BCB730C}" presName="hierChild3" presStyleCnt="0"/>
      <dgm:spPr/>
    </dgm:pt>
  </dgm:ptLst>
  <dgm:cxnLst>
    <dgm:cxn modelId="{3F06360F-62D6-6A44-A37C-EED5EA3DCEE3}" type="presOf" srcId="{38ED9313-E537-4C0D-A8B2-0F973BCB730C}" destId="{323C83F2-B794-6D46-98AC-1389ACACD44D}" srcOrd="1" destOrd="0" presId="urn:microsoft.com/office/officeart/2009/3/layout/HorizontalOrganizationChart"/>
    <dgm:cxn modelId="{C9184627-8820-2440-9395-C389A5711146}" type="presOf" srcId="{1B13CBC2-A826-460F-B29A-A150DA15BEA0}" destId="{7E007988-0706-B04D-8E1F-EE4758304917}" srcOrd="0" destOrd="0" presId="urn:microsoft.com/office/officeart/2009/3/layout/HorizontalOrganizationChart"/>
    <dgm:cxn modelId="{2286B165-CCFE-B64E-B3AE-1C8D94498584}" type="presOf" srcId="{38ED9313-E537-4C0D-A8B2-0F973BCB730C}" destId="{2EE17A5F-402A-6240-A1DF-A739C6F74270}" srcOrd="0" destOrd="0" presId="urn:microsoft.com/office/officeart/2009/3/layout/HorizontalOrganizationChart"/>
    <dgm:cxn modelId="{7B389B66-D41B-42E1-A30D-14217BFFDC5C}" srcId="{0045DE60-C99E-4A17-B5F0-12D9DE7C35B5}" destId="{38ED9313-E537-4C0D-A8B2-0F973BCB730C}" srcOrd="2" destOrd="0" parTransId="{7F10CF08-EA4D-4EBA-BE81-2FD077ADCC65}" sibTransId="{93EFE16A-B1BD-407C-8756-4B9B530BED19}"/>
    <dgm:cxn modelId="{B79CF880-0706-CB46-92D0-73ABE4AE231E}" type="presOf" srcId="{1B13CBC2-A826-460F-B29A-A150DA15BEA0}" destId="{17082F91-68A7-3245-AB92-DB2CD16813B0}" srcOrd="1" destOrd="0" presId="urn:microsoft.com/office/officeart/2009/3/layout/HorizontalOrganizationChart"/>
    <dgm:cxn modelId="{A5852D90-7244-364D-92FD-25E444D1D6F8}" type="presOf" srcId="{0454AC02-D175-4899-AFC5-B0D6414B10B9}" destId="{56A72189-C4FE-1E42-8ECB-BDA8EC726105}" srcOrd="1" destOrd="0" presId="urn:microsoft.com/office/officeart/2009/3/layout/HorizontalOrganizationChart"/>
    <dgm:cxn modelId="{40F24AA4-B16E-4942-9EE8-97375DE7EA9F}" type="presOf" srcId="{0045DE60-C99E-4A17-B5F0-12D9DE7C35B5}" destId="{6E7CE400-CD5D-E64E-88AF-39325834B2F4}" srcOrd="0" destOrd="0" presId="urn:microsoft.com/office/officeart/2009/3/layout/HorizontalOrganizationChart"/>
    <dgm:cxn modelId="{AFBB8BAD-3359-5246-B250-F2D0FAF9285C}" type="presOf" srcId="{0454AC02-D175-4899-AFC5-B0D6414B10B9}" destId="{4D22AD1B-9598-DD43-84BF-F08939FEADD0}" srcOrd="0" destOrd="0" presId="urn:microsoft.com/office/officeart/2009/3/layout/HorizontalOrganizationChart"/>
    <dgm:cxn modelId="{C06BD4E0-FA0C-48A1-99B2-1AF17EAAA8C7}" srcId="{0045DE60-C99E-4A17-B5F0-12D9DE7C35B5}" destId="{1B13CBC2-A826-460F-B29A-A150DA15BEA0}" srcOrd="0" destOrd="0" parTransId="{BFE0A760-C73E-4D91-8D48-E8AD99DFBB91}" sibTransId="{D5493408-6709-4DFC-85D5-60C6CBDA576C}"/>
    <dgm:cxn modelId="{151150F2-A8FA-4EAB-B318-2D12A1D2AF5D}" srcId="{0045DE60-C99E-4A17-B5F0-12D9DE7C35B5}" destId="{0454AC02-D175-4899-AFC5-B0D6414B10B9}" srcOrd="1" destOrd="0" parTransId="{9CFAAB2B-F18F-426D-BF6E-F48CFC9BE203}" sibTransId="{A6E8D424-989D-40A4-8362-EE8AF9193DAA}"/>
    <dgm:cxn modelId="{F60AE771-B3F2-8A4B-82A3-56931DBF78D3}" type="presParOf" srcId="{6E7CE400-CD5D-E64E-88AF-39325834B2F4}" destId="{F8FF5ED1-4A51-874A-8C58-364C05313EAC}" srcOrd="0" destOrd="0" presId="urn:microsoft.com/office/officeart/2009/3/layout/HorizontalOrganizationChart"/>
    <dgm:cxn modelId="{7D7146C7-1847-2D47-8A7D-CFDEFFEAFB9D}" type="presParOf" srcId="{F8FF5ED1-4A51-874A-8C58-364C05313EAC}" destId="{073DA889-DC62-2341-8542-F160414319A8}" srcOrd="0" destOrd="0" presId="urn:microsoft.com/office/officeart/2009/3/layout/HorizontalOrganizationChart"/>
    <dgm:cxn modelId="{FA0A063C-1722-3843-9365-3793763C3F0C}" type="presParOf" srcId="{073DA889-DC62-2341-8542-F160414319A8}" destId="{7E007988-0706-B04D-8E1F-EE4758304917}" srcOrd="0" destOrd="0" presId="urn:microsoft.com/office/officeart/2009/3/layout/HorizontalOrganizationChart"/>
    <dgm:cxn modelId="{D909DDFE-64D3-434C-BF05-F75CA523CDD7}" type="presParOf" srcId="{073DA889-DC62-2341-8542-F160414319A8}" destId="{17082F91-68A7-3245-AB92-DB2CD16813B0}" srcOrd="1" destOrd="0" presId="urn:microsoft.com/office/officeart/2009/3/layout/HorizontalOrganizationChart"/>
    <dgm:cxn modelId="{915B4A27-1DE4-2F41-BB52-C328C6DBF1FD}" type="presParOf" srcId="{F8FF5ED1-4A51-874A-8C58-364C05313EAC}" destId="{9B03BA78-2A96-D149-AC62-49AF4B70272A}" srcOrd="1" destOrd="0" presId="urn:microsoft.com/office/officeart/2009/3/layout/HorizontalOrganizationChart"/>
    <dgm:cxn modelId="{B0B1CA68-6CF9-E14F-8D1A-BA703EEA7B66}" type="presParOf" srcId="{F8FF5ED1-4A51-874A-8C58-364C05313EAC}" destId="{D5ED12DA-726E-C644-9FB9-2DD7099FDBB7}" srcOrd="2" destOrd="0" presId="urn:microsoft.com/office/officeart/2009/3/layout/HorizontalOrganizationChart"/>
    <dgm:cxn modelId="{3F0AA79D-F080-BB48-BC47-F4229A7488D9}" type="presParOf" srcId="{6E7CE400-CD5D-E64E-88AF-39325834B2F4}" destId="{15F774F7-EA71-1245-9F00-53603390F367}" srcOrd="1" destOrd="0" presId="urn:microsoft.com/office/officeart/2009/3/layout/HorizontalOrganizationChart"/>
    <dgm:cxn modelId="{15C7C8C9-840F-C546-8083-1CA2B78CE767}" type="presParOf" srcId="{15F774F7-EA71-1245-9F00-53603390F367}" destId="{6345C935-A778-B649-8751-06FDF085C40A}" srcOrd="0" destOrd="0" presId="urn:microsoft.com/office/officeart/2009/3/layout/HorizontalOrganizationChart"/>
    <dgm:cxn modelId="{2D6B8EF5-A553-CA4E-ACDB-9E8EC7C95828}" type="presParOf" srcId="{6345C935-A778-B649-8751-06FDF085C40A}" destId="{4D22AD1B-9598-DD43-84BF-F08939FEADD0}" srcOrd="0" destOrd="0" presId="urn:microsoft.com/office/officeart/2009/3/layout/HorizontalOrganizationChart"/>
    <dgm:cxn modelId="{874B6DBE-8F9C-5644-81E3-67B0B9B81B11}" type="presParOf" srcId="{6345C935-A778-B649-8751-06FDF085C40A}" destId="{56A72189-C4FE-1E42-8ECB-BDA8EC726105}" srcOrd="1" destOrd="0" presId="urn:microsoft.com/office/officeart/2009/3/layout/HorizontalOrganizationChart"/>
    <dgm:cxn modelId="{71FDD1FB-B71F-3942-AE12-EEB3BD879043}" type="presParOf" srcId="{15F774F7-EA71-1245-9F00-53603390F367}" destId="{1131CDBC-D34B-BD4F-9DE6-50C771355B51}" srcOrd="1" destOrd="0" presId="urn:microsoft.com/office/officeart/2009/3/layout/HorizontalOrganizationChart"/>
    <dgm:cxn modelId="{4586206A-22F6-454A-AEF1-05C9183B6D2B}" type="presParOf" srcId="{15F774F7-EA71-1245-9F00-53603390F367}" destId="{4583606F-DD58-6E4C-BD9B-989BD84A911A}" srcOrd="2" destOrd="0" presId="urn:microsoft.com/office/officeart/2009/3/layout/HorizontalOrganizationChart"/>
    <dgm:cxn modelId="{23FD0553-C2E3-2B47-9B08-9E124DAA3FD5}" type="presParOf" srcId="{6E7CE400-CD5D-E64E-88AF-39325834B2F4}" destId="{EB38D63C-4AF5-914F-85D8-50679616070B}" srcOrd="2" destOrd="0" presId="urn:microsoft.com/office/officeart/2009/3/layout/HorizontalOrganizationChart"/>
    <dgm:cxn modelId="{8AAD956B-4407-BB47-A569-DE519EF95FDC}" type="presParOf" srcId="{EB38D63C-4AF5-914F-85D8-50679616070B}" destId="{0059C502-540A-814B-B26B-50BD50F12F22}" srcOrd="0" destOrd="0" presId="urn:microsoft.com/office/officeart/2009/3/layout/HorizontalOrganizationChart"/>
    <dgm:cxn modelId="{4C3C207D-3C6F-DE45-AA31-4007FC55C04D}" type="presParOf" srcId="{0059C502-540A-814B-B26B-50BD50F12F22}" destId="{2EE17A5F-402A-6240-A1DF-A739C6F74270}" srcOrd="0" destOrd="0" presId="urn:microsoft.com/office/officeart/2009/3/layout/HorizontalOrganizationChart"/>
    <dgm:cxn modelId="{D283D58C-3BFA-D748-9993-4A724E7219AB}" type="presParOf" srcId="{0059C502-540A-814B-B26B-50BD50F12F22}" destId="{323C83F2-B794-6D46-98AC-1389ACACD44D}" srcOrd="1" destOrd="0" presId="urn:microsoft.com/office/officeart/2009/3/layout/HorizontalOrganizationChart"/>
    <dgm:cxn modelId="{6EAF88E1-2D62-014A-A5C7-EB4C4C9081E2}" type="presParOf" srcId="{EB38D63C-4AF5-914F-85D8-50679616070B}" destId="{AF1D80FB-1C3F-AB42-8B1C-DE3D9FB2FC62}" srcOrd="1" destOrd="0" presId="urn:microsoft.com/office/officeart/2009/3/layout/HorizontalOrganizationChart"/>
    <dgm:cxn modelId="{2E5FDAE5-564E-C94B-A9A2-929AC3B5B21D}" type="presParOf" srcId="{EB38D63C-4AF5-914F-85D8-50679616070B}" destId="{CD0B6A5F-794B-C941-884E-8560396CF23D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0EDDCEA-638E-4E8E-A977-053526B9AA43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27EDFB-78D8-48C6-854D-AE448DF468F3}">
      <dgm:prSet custT="1"/>
      <dgm:spPr/>
      <dgm:t>
        <a:bodyPr/>
        <a:lstStyle/>
        <a:p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The functional residual capacity:</a:t>
          </a:r>
        </a:p>
      </dgm:t>
    </dgm:pt>
    <dgm:pt modelId="{B683B0A6-6022-4BA1-A7C2-262DBB60414E}" type="parTrans" cxnId="{7919B5B4-314B-43AC-A67E-372D99ED2CD3}">
      <dgm:prSet/>
      <dgm:spPr/>
      <dgm:t>
        <a:bodyPr/>
        <a:lstStyle/>
        <a:p>
          <a:endParaRPr lang="en-US" b="1"/>
        </a:p>
      </dgm:t>
    </dgm:pt>
    <dgm:pt modelId="{2787C666-2939-4559-9F6B-E677F0962F1A}" type="sibTrans" cxnId="{7919B5B4-314B-43AC-A67E-372D99ED2CD3}">
      <dgm:prSet/>
      <dgm:spPr/>
      <dgm:t>
        <a:bodyPr/>
        <a:lstStyle/>
        <a:p>
          <a:endParaRPr lang="en-US" b="1"/>
        </a:p>
      </dgm:t>
    </dgm:pt>
    <dgm:pt modelId="{5B533538-65E6-4D31-9065-4C6D1E5146FE}">
      <dgm:prSet custT="1"/>
      <dgm:spPr/>
      <dgm:t>
        <a:bodyPr/>
        <a:lstStyle/>
        <a:p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It is the total volume of air residing within the lungs after an exhalation process</a:t>
          </a:r>
        </a:p>
      </dgm:t>
    </dgm:pt>
    <dgm:pt modelId="{64D10054-69BD-454B-A630-65E2093D89AF}" type="parTrans" cxnId="{8E16674F-A3B4-4413-B033-F3CB6622278D}">
      <dgm:prSet/>
      <dgm:spPr/>
      <dgm:t>
        <a:bodyPr/>
        <a:lstStyle/>
        <a:p>
          <a:endParaRPr lang="en-US" b="1"/>
        </a:p>
      </dgm:t>
    </dgm:pt>
    <dgm:pt modelId="{EC0D472A-5388-422B-BF92-6C74EADAA857}" type="sibTrans" cxnId="{8E16674F-A3B4-4413-B033-F3CB6622278D}">
      <dgm:prSet/>
      <dgm:spPr/>
      <dgm:t>
        <a:bodyPr/>
        <a:lstStyle/>
        <a:p>
          <a:endParaRPr lang="en-US" b="1"/>
        </a:p>
      </dgm:t>
    </dgm:pt>
    <dgm:pt modelId="{81895BE9-8310-4764-8D3D-2CF901436192}">
      <dgm:prSet custT="1"/>
      <dgm:spPr/>
      <dgm:t>
        <a:bodyPr/>
        <a:lstStyle/>
        <a:p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FRC = ERV + RV</a:t>
          </a:r>
        </a:p>
      </dgm:t>
    </dgm:pt>
    <dgm:pt modelId="{765EA611-505B-4A9F-8EEB-E9ACE144853F}" type="parTrans" cxnId="{F96411C8-C2B6-4685-8986-C61B81FE30BE}">
      <dgm:prSet/>
      <dgm:spPr/>
      <dgm:t>
        <a:bodyPr/>
        <a:lstStyle/>
        <a:p>
          <a:endParaRPr lang="en-US" b="1"/>
        </a:p>
      </dgm:t>
    </dgm:pt>
    <dgm:pt modelId="{83EC0E7A-4D04-4EE4-8A38-551AE9C50C70}" type="sibTrans" cxnId="{F96411C8-C2B6-4685-8986-C61B81FE30BE}">
      <dgm:prSet/>
      <dgm:spPr/>
      <dgm:t>
        <a:bodyPr/>
        <a:lstStyle/>
        <a:p>
          <a:endParaRPr lang="en-US" b="1"/>
        </a:p>
      </dgm:t>
    </dgm:pt>
    <dgm:pt modelId="{4CB2B7C0-7C4F-D144-AD84-7843A332387F}" type="pres">
      <dgm:prSet presAssocID="{A0EDDCEA-638E-4E8E-A977-053526B9AA4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DEE78BD-BDFD-7246-B097-9045F024A8FE}" type="pres">
      <dgm:prSet presAssocID="{BD27EDFB-78D8-48C6-854D-AE448DF468F3}" presName="hierRoot1" presStyleCnt="0">
        <dgm:presLayoutVars>
          <dgm:hierBranch val="init"/>
        </dgm:presLayoutVars>
      </dgm:prSet>
      <dgm:spPr/>
    </dgm:pt>
    <dgm:pt modelId="{D95CC56C-52DE-0043-AED0-7828B8A12A6F}" type="pres">
      <dgm:prSet presAssocID="{BD27EDFB-78D8-48C6-854D-AE448DF468F3}" presName="rootComposite1" presStyleCnt="0"/>
      <dgm:spPr/>
    </dgm:pt>
    <dgm:pt modelId="{5CEDBBCF-41C9-D143-BD70-D69F413046BC}" type="pres">
      <dgm:prSet presAssocID="{BD27EDFB-78D8-48C6-854D-AE448DF468F3}" presName="rootText1" presStyleLbl="node0" presStyleIdx="0" presStyleCnt="3" custScaleX="97703" custScaleY="73621" custLinFactNeighborX="2824">
        <dgm:presLayoutVars>
          <dgm:chPref val="3"/>
        </dgm:presLayoutVars>
      </dgm:prSet>
      <dgm:spPr/>
    </dgm:pt>
    <dgm:pt modelId="{DEDC131B-E268-FC4A-8378-811C6D675C5B}" type="pres">
      <dgm:prSet presAssocID="{BD27EDFB-78D8-48C6-854D-AE448DF468F3}" presName="rootConnector1" presStyleLbl="node1" presStyleIdx="0" presStyleCnt="0"/>
      <dgm:spPr/>
    </dgm:pt>
    <dgm:pt modelId="{8039F839-4745-0246-9F5B-C31D0A60F758}" type="pres">
      <dgm:prSet presAssocID="{BD27EDFB-78D8-48C6-854D-AE448DF468F3}" presName="hierChild2" presStyleCnt="0"/>
      <dgm:spPr/>
    </dgm:pt>
    <dgm:pt modelId="{0E3891B4-D8D5-E442-BE6E-527BA4008873}" type="pres">
      <dgm:prSet presAssocID="{BD27EDFB-78D8-48C6-854D-AE448DF468F3}" presName="hierChild3" presStyleCnt="0"/>
      <dgm:spPr/>
    </dgm:pt>
    <dgm:pt modelId="{49239FB2-640D-D64A-8155-16F0F99867E4}" type="pres">
      <dgm:prSet presAssocID="{5B533538-65E6-4D31-9065-4C6D1E5146FE}" presName="hierRoot1" presStyleCnt="0">
        <dgm:presLayoutVars>
          <dgm:hierBranch val="init"/>
        </dgm:presLayoutVars>
      </dgm:prSet>
      <dgm:spPr/>
    </dgm:pt>
    <dgm:pt modelId="{D57766C1-D990-2E43-B14D-12C161D32F38}" type="pres">
      <dgm:prSet presAssocID="{5B533538-65E6-4D31-9065-4C6D1E5146FE}" presName="rootComposite1" presStyleCnt="0"/>
      <dgm:spPr/>
    </dgm:pt>
    <dgm:pt modelId="{DF24C363-C68B-524F-8959-3A0597632B19}" type="pres">
      <dgm:prSet presAssocID="{5B533538-65E6-4D31-9065-4C6D1E5146FE}" presName="rootText1" presStyleLbl="node0" presStyleIdx="1" presStyleCnt="3" custScaleX="103189" custLinFactNeighborX="-3050">
        <dgm:presLayoutVars>
          <dgm:chPref val="3"/>
        </dgm:presLayoutVars>
      </dgm:prSet>
      <dgm:spPr/>
    </dgm:pt>
    <dgm:pt modelId="{C60395E2-069E-CD41-A917-91F8EF540903}" type="pres">
      <dgm:prSet presAssocID="{5B533538-65E6-4D31-9065-4C6D1E5146FE}" presName="rootConnector1" presStyleLbl="node1" presStyleIdx="0" presStyleCnt="0"/>
      <dgm:spPr/>
    </dgm:pt>
    <dgm:pt modelId="{C0C5F600-ECDC-6642-A925-717F8545BB1A}" type="pres">
      <dgm:prSet presAssocID="{5B533538-65E6-4D31-9065-4C6D1E5146FE}" presName="hierChild2" presStyleCnt="0"/>
      <dgm:spPr/>
    </dgm:pt>
    <dgm:pt modelId="{C465FBFE-D81F-D14B-AD01-08D640629726}" type="pres">
      <dgm:prSet presAssocID="{5B533538-65E6-4D31-9065-4C6D1E5146FE}" presName="hierChild3" presStyleCnt="0"/>
      <dgm:spPr/>
    </dgm:pt>
    <dgm:pt modelId="{4507DB51-D7D8-0845-A051-FAA0B704AC2B}" type="pres">
      <dgm:prSet presAssocID="{81895BE9-8310-4764-8D3D-2CF901436192}" presName="hierRoot1" presStyleCnt="0">
        <dgm:presLayoutVars>
          <dgm:hierBranch val="init"/>
        </dgm:presLayoutVars>
      </dgm:prSet>
      <dgm:spPr/>
    </dgm:pt>
    <dgm:pt modelId="{1145E9FA-3782-F849-AFB8-82EB50346243}" type="pres">
      <dgm:prSet presAssocID="{81895BE9-8310-4764-8D3D-2CF901436192}" presName="rootComposite1" presStyleCnt="0"/>
      <dgm:spPr/>
    </dgm:pt>
    <dgm:pt modelId="{8A7FBD3C-971E-F841-B115-15C2A3649390}" type="pres">
      <dgm:prSet presAssocID="{81895BE9-8310-4764-8D3D-2CF901436192}" presName="rootText1" presStyleLbl="node0" presStyleIdx="2" presStyleCnt="3" custScaleY="59244">
        <dgm:presLayoutVars>
          <dgm:chPref val="3"/>
        </dgm:presLayoutVars>
      </dgm:prSet>
      <dgm:spPr/>
    </dgm:pt>
    <dgm:pt modelId="{C9B3C8DE-6883-5E45-B29E-2555B242EC46}" type="pres">
      <dgm:prSet presAssocID="{81895BE9-8310-4764-8D3D-2CF901436192}" presName="rootConnector1" presStyleLbl="node1" presStyleIdx="0" presStyleCnt="0"/>
      <dgm:spPr/>
    </dgm:pt>
    <dgm:pt modelId="{DD355B16-D144-F74C-A6AC-85B77B44C792}" type="pres">
      <dgm:prSet presAssocID="{81895BE9-8310-4764-8D3D-2CF901436192}" presName="hierChild2" presStyleCnt="0"/>
      <dgm:spPr/>
    </dgm:pt>
    <dgm:pt modelId="{D06A9C95-9AB5-FC47-AD6D-A1830233E72C}" type="pres">
      <dgm:prSet presAssocID="{81895BE9-8310-4764-8D3D-2CF901436192}" presName="hierChild3" presStyleCnt="0"/>
      <dgm:spPr/>
    </dgm:pt>
  </dgm:ptLst>
  <dgm:cxnLst>
    <dgm:cxn modelId="{E9DDD902-4752-EA48-AD55-B930EA2B5732}" type="presOf" srcId="{81895BE9-8310-4764-8D3D-2CF901436192}" destId="{C9B3C8DE-6883-5E45-B29E-2555B242EC46}" srcOrd="1" destOrd="0" presId="urn:microsoft.com/office/officeart/2009/3/layout/HorizontalOrganizationChart"/>
    <dgm:cxn modelId="{4B13593E-DA26-6444-B6A8-A40F251C25A1}" type="presOf" srcId="{5B533538-65E6-4D31-9065-4C6D1E5146FE}" destId="{C60395E2-069E-CD41-A917-91F8EF540903}" srcOrd="1" destOrd="0" presId="urn:microsoft.com/office/officeart/2009/3/layout/HorizontalOrganizationChart"/>
    <dgm:cxn modelId="{C6353568-40C2-7A45-B27C-38C536C21A1A}" type="presOf" srcId="{A0EDDCEA-638E-4E8E-A977-053526B9AA43}" destId="{4CB2B7C0-7C4F-D144-AD84-7843A332387F}" srcOrd="0" destOrd="0" presId="urn:microsoft.com/office/officeart/2009/3/layout/HorizontalOrganizationChart"/>
    <dgm:cxn modelId="{8E16674F-A3B4-4413-B033-F3CB6622278D}" srcId="{A0EDDCEA-638E-4E8E-A977-053526B9AA43}" destId="{5B533538-65E6-4D31-9065-4C6D1E5146FE}" srcOrd="1" destOrd="0" parTransId="{64D10054-69BD-454B-A630-65E2093D89AF}" sibTransId="{EC0D472A-5388-422B-BF92-6C74EADAA857}"/>
    <dgm:cxn modelId="{5F122056-D5D3-464F-A745-0E04EB2A4C14}" type="presOf" srcId="{BD27EDFB-78D8-48C6-854D-AE448DF468F3}" destId="{5CEDBBCF-41C9-D143-BD70-D69F413046BC}" srcOrd="0" destOrd="0" presId="urn:microsoft.com/office/officeart/2009/3/layout/HorizontalOrganizationChart"/>
    <dgm:cxn modelId="{A25D1F84-A423-B44A-84C1-EC83D7BDCAE8}" type="presOf" srcId="{BD27EDFB-78D8-48C6-854D-AE448DF468F3}" destId="{DEDC131B-E268-FC4A-8378-811C6D675C5B}" srcOrd="1" destOrd="0" presId="urn:microsoft.com/office/officeart/2009/3/layout/HorizontalOrganizationChart"/>
    <dgm:cxn modelId="{CBA9618C-C617-0D43-83AB-EF0E77E13595}" type="presOf" srcId="{5B533538-65E6-4D31-9065-4C6D1E5146FE}" destId="{DF24C363-C68B-524F-8959-3A0597632B19}" srcOrd="0" destOrd="0" presId="urn:microsoft.com/office/officeart/2009/3/layout/HorizontalOrganizationChart"/>
    <dgm:cxn modelId="{08B4BEAA-0B22-3C4B-B6BA-5C402C33CEDD}" type="presOf" srcId="{81895BE9-8310-4764-8D3D-2CF901436192}" destId="{8A7FBD3C-971E-F841-B115-15C2A3649390}" srcOrd="0" destOrd="0" presId="urn:microsoft.com/office/officeart/2009/3/layout/HorizontalOrganizationChart"/>
    <dgm:cxn modelId="{7919B5B4-314B-43AC-A67E-372D99ED2CD3}" srcId="{A0EDDCEA-638E-4E8E-A977-053526B9AA43}" destId="{BD27EDFB-78D8-48C6-854D-AE448DF468F3}" srcOrd="0" destOrd="0" parTransId="{B683B0A6-6022-4BA1-A7C2-262DBB60414E}" sibTransId="{2787C666-2939-4559-9F6B-E677F0962F1A}"/>
    <dgm:cxn modelId="{F96411C8-C2B6-4685-8986-C61B81FE30BE}" srcId="{A0EDDCEA-638E-4E8E-A977-053526B9AA43}" destId="{81895BE9-8310-4764-8D3D-2CF901436192}" srcOrd="2" destOrd="0" parTransId="{765EA611-505B-4A9F-8EEB-E9ACE144853F}" sibTransId="{83EC0E7A-4D04-4EE4-8A38-551AE9C50C70}"/>
    <dgm:cxn modelId="{CC2A86D0-E17F-9B4A-AB0F-A46BBC598B2C}" type="presParOf" srcId="{4CB2B7C0-7C4F-D144-AD84-7843A332387F}" destId="{2DEE78BD-BDFD-7246-B097-9045F024A8FE}" srcOrd="0" destOrd="0" presId="urn:microsoft.com/office/officeart/2009/3/layout/HorizontalOrganizationChart"/>
    <dgm:cxn modelId="{EF18C4B8-C82B-B945-BD3D-A14ADFBC3E1C}" type="presParOf" srcId="{2DEE78BD-BDFD-7246-B097-9045F024A8FE}" destId="{D95CC56C-52DE-0043-AED0-7828B8A12A6F}" srcOrd="0" destOrd="0" presId="urn:microsoft.com/office/officeart/2009/3/layout/HorizontalOrganizationChart"/>
    <dgm:cxn modelId="{7C091478-0F4A-2D49-B2C6-9E7136FA1BDF}" type="presParOf" srcId="{D95CC56C-52DE-0043-AED0-7828B8A12A6F}" destId="{5CEDBBCF-41C9-D143-BD70-D69F413046BC}" srcOrd="0" destOrd="0" presId="urn:microsoft.com/office/officeart/2009/3/layout/HorizontalOrganizationChart"/>
    <dgm:cxn modelId="{A360C5D8-0410-9540-8D46-63598E7B7257}" type="presParOf" srcId="{D95CC56C-52DE-0043-AED0-7828B8A12A6F}" destId="{DEDC131B-E268-FC4A-8378-811C6D675C5B}" srcOrd="1" destOrd="0" presId="urn:microsoft.com/office/officeart/2009/3/layout/HorizontalOrganizationChart"/>
    <dgm:cxn modelId="{F45FD4F9-3120-F14A-95C3-261A1DA8A9A6}" type="presParOf" srcId="{2DEE78BD-BDFD-7246-B097-9045F024A8FE}" destId="{8039F839-4745-0246-9F5B-C31D0A60F758}" srcOrd="1" destOrd="0" presId="urn:microsoft.com/office/officeart/2009/3/layout/HorizontalOrganizationChart"/>
    <dgm:cxn modelId="{D1D58328-EF0C-9A41-BE28-90277DB649E0}" type="presParOf" srcId="{2DEE78BD-BDFD-7246-B097-9045F024A8FE}" destId="{0E3891B4-D8D5-E442-BE6E-527BA4008873}" srcOrd="2" destOrd="0" presId="urn:microsoft.com/office/officeart/2009/3/layout/HorizontalOrganizationChart"/>
    <dgm:cxn modelId="{EFF85547-DE01-9748-8711-51F74ECD576E}" type="presParOf" srcId="{4CB2B7C0-7C4F-D144-AD84-7843A332387F}" destId="{49239FB2-640D-D64A-8155-16F0F99867E4}" srcOrd="1" destOrd="0" presId="urn:microsoft.com/office/officeart/2009/3/layout/HorizontalOrganizationChart"/>
    <dgm:cxn modelId="{33EE50F8-53C8-214B-8665-F8513F9A35FA}" type="presParOf" srcId="{49239FB2-640D-D64A-8155-16F0F99867E4}" destId="{D57766C1-D990-2E43-B14D-12C161D32F38}" srcOrd="0" destOrd="0" presId="urn:microsoft.com/office/officeart/2009/3/layout/HorizontalOrganizationChart"/>
    <dgm:cxn modelId="{752222DC-226C-F247-B841-996E936F2717}" type="presParOf" srcId="{D57766C1-D990-2E43-B14D-12C161D32F38}" destId="{DF24C363-C68B-524F-8959-3A0597632B19}" srcOrd="0" destOrd="0" presId="urn:microsoft.com/office/officeart/2009/3/layout/HorizontalOrganizationChart"/>
    <dgm:cxn modelId="{C8327383-B2F8-D341-BB23-9F32B0DF3F96}" type="presParOf" srcId="{D57766C1-D990-2E43-B14D-12C161D32F38}" destId="{C60395E2-069E-CD41-A917-91F8EF540903}" srcOrd="1" destOrd="0" presId="urn:microsoft.com/office/officeart/2009/3/layout/HorizontalOrganizationChart"/>
    <dgm:cxn modelId="{05406905-AE1F-F445-BCDF-6C4B36C4122B}" type="presParOf" srcId="{49239FB2-640D-D64A-8155-16F0F99867E4}" destId="{C0C5F600-ECDC-6642-A925-717F8545BB1A}" srcOrd="1" destOrd="0" presId="urn:microsoft.com/office/officeart/2009/3/layout/HorizontalOrganizationChart"/>
    <dgm:cxn modelId="{64185BC9-1534-F54F-82E2-F88743943CFE}" type="presParOf" srcId="{49239FB2-640D-D64A-8155-16F0F99867E4}" destId="{C465FBFE-D81F-D14B-AD01-08D640629726}" srcOrd="2" destOrd="0" presId="urn:microsoft.com/office/officeart/2009/3/layout/HorizontalOrganizationChart"/>
    <dgm:cxn modelId="{AFCA2924-A29E-8A42-B99F-A4F4B8BA425B}" type="presParOf" srcId="{4CB2B7C0-7C4F-D144-AD84-7843A332387F}" destId="{4507DB51-D7D8-0845-A051-FAA0B704AC2B}" srcOrd="2" destOrd="0" presId="urn:microsoft.com/office/officeart/2009/3/layout/HorizontalOrganizationChart"/>
    <dgm:cxn modelId="{DFCAA922-9930-D34D-A18D-1422923DC4D5}" type="presParOf" srcId="{4507DB51-D7D8-0845-A051-FAA0B704AC2B}" destId="{1145E9FA-3782-F849-AFB8-82EB50346243}" srcOrd="0" destOrd="0" presId="urn:microsoft.com/office/officeart/2009/3/layout/HorizontalOrganizationChart"/>
    <dgm:cxn modelId="{4DAD5F1D-2E7C-9941-AEFE-0026498F2687}" type="presParOf" srcId="{1145E9FA-3782-F849-AFB8-82EB50346243}" destId="{8A7FBD3C-971E-F841-B115-15C2A3649390}" srcOrd="0" destOrd="0" presId="urn:microsoft.com/office/officeart/2009/3/layout/HorizontalOrganizationChart"/>
    <dgm:cxn modelId="{8E7F4739-7BDE-9E40-869A-F16904DDEFE7}" type="presParOf" srcId="{1145E9FA-3782-F849-AFB8-82EB50346243}" destId="{C9B3C8DE-6883-5E45-B29E-2555B242EC46}" srcOrd="1" destOrd="0" presId="urn:microsoft.com/office/officeart/2009/3/layout/HorizontalOrganizationChart"/>
    <dgm:cxn modelId="{856436A5-9DEF-A941-A881-EDE9C87E4376}" type="presParOf" srcId="{4507DB51-D7D8-0845-A051-FAA0B704AC2B}" destId="{DD355B16-D144-F74C-A6AC-85B77B44C792}" srcOrd="1" destOrd="0" presId="urn:microsoft.com/office/officeart/2009/3/layout/HorizontalOrganizationChart"/>
    <dgm:cxn modelId="{5DC30579-3ABD-ED4C-A26E-C468D83386D5}" type="presParOf" srcId="{4507DB51-D7D8-0845-A051-FAA0B704AC2B}" destId="{D06A9C95-9AB5-FC47-AD6D-A1830233E72C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9D947CB-0F93-5041-AC77-5419936AEE46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C85BAA8-1E05-AD46-9A1C-BE5CE5F4681F}" type="pres">
      <dgm:prSet presAssocID="{89D947CB-0F93-5041-AC77-5419936AEE46}" presName="Name0" presStyleCnt="0">
        <dgm:presLayoutVars>
          <dgm:dir/>
          <dgm:resizeHandles val="exact"/>
        </dgm:presLayoutVars>
      </dgm:prSet>
      <dgm:spPr/>
    </dgm:pt>
  </dgm:ptLst>
  <dgm:cxnLst>
    <dgm:cxn modelId="{8946DB53-FC78-874F-8166-3322F11E13E4}" type="presOf" srcId="{89D947CB-0F93-5041-AC77-5419936AEE46}" destId="{DC85BAA8-1E05-AD46-9A1C-BE5CE5F4681F}" srcOrd="0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87805C9-7AF7-D243-90E9-1F9DC7F889E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752E8F00-65F0-C548-8E20-E83521D611F0}">
      <dgm:prSet phldrT="[Text]" phldr="0"/>
      <dgm:spPr/>
      <dgm:t>
        <a:bodyPr/>
        <a:lstStyle/>
        <a:p>
          <a:r>
            <a: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 Oxy hemoglobin</a:t>
          </a:r>
          <a:endParaRPr lang="en-GB" b="1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DFF44E2-C2AF-8D4C-97A8-2549DC3F8530}" type="parTrans" cxnId="{08A18593-02DA-4C49-8AC5-7738BF4062A5}">
      <dgm:prSet/>
      <dgm:spPr/>
      <dgm:t>
        <a:bodyPr/>
        <a:lstStyle/>
        <a:p>
          <a:endParaRPr lang="en-GB"/>
        </a:p>
      </dgm:t>
    </dgm:pt>
    <dgm:pt modelId="{8C8162F5-29E0-F34C-AD63-AD813E825201}" type="sibTrans" cxnId="{08A18593-02DA-4C49-8AC5-7738BF4062A5}">
      <dgm:prSet/>
      <dgm:spPr/>
      <dgm:t>
        <a:bodyPr/>
        <a:lstStyle/>
        <a:p>
          <a:endParaRPr lang="en-GB"/>
        </a:p>
      </dgm:t>
    </dgm:pt>
    <dgm:pt modelId="{A6A3CF6D-8286-1B46-811E-A80D007F687A}">
      <dgm:prSet phldrT="[Text]" phldr="0"/>
      <dgm:spPr/>
      <dgm:t>
        <a:bodyPr/>
        <a:lstStyle/>
        <a:p>
          <a:r>
            <a:rPr lang="en-US" dirty="0"/>
            <a:t>97%</a:t>
          </a:r>
          <a:endParaRPr lang="en-GB" dirty="0"/>
        </a:p>
      </dgm:t>
    </dgm:pt>
    <dgm:pt modelId="{3D4ABE90-6A5F-4B4C-80BA-0BF230D5160C}" type="parTrans" cxnId="{F9E7403D-DFA7-AB4A-AEB6-9C0309D4629A}">
      <dgm:prSet/>
      <dgm:spPr/>
      <dgm:t>
        <a:bodyPr/>
        <a:lstStyle/>
        <a:p>
          <a:endParaRPr lang="en-GB"/>
        </a:p>
      </dgm:t>
    </dgm:pt>
    <dgm:pt modelId="{35CEC517-C6C9-064B-9A6C-ABA821744798}" type="sibTrans" cxnId="{F9E7403D-DFA7-AB4A-AEB6-9C0309D4629A}">
      <dgm:prSet/>
      <dgm:spPr/>
      <dgm:t>
        <a:bodyPr/>
        <a:lstStyle/>
        <a:p>
          <a:endParaRPr lang="en-GB"/>
        </a:p>
      </dgm:t>
    </dgm:pt>
    <dgm:pt modelId="{76E37872-F8E1-9440-A40A-33E3E73E80E3}">
      <dgm:prSet phldrT="[Text]" phldr="0"/>
      <dgm:spPr/>
      <dgm:t>
        <a:bodyPr/>
        <a:lstStyle/>
        <a:p>
          <a:r>
            <a:rPr lang="en-US" dirty="0"/>
            <a:t>RBC</a:t>
          </a:r>
          <a:endParaRPr lang="en-GB" dirty="0"/>
        </a:p>
      </dgm:t>
    </dgm:pt>
    <dgm:pt modelId="{B5382413-F589-1E43-917D-8281A0CAD559}" type="parTrans" cxnId="{6531FEFB-A0C6-AB49-9DBA-7178CDF34D73}">
      <dgm:prSet/>
      <dgm:spPr/>
      <dgm:t>
        <a:bodyPr/>
        <a:lstStyle/>
        <a:p>
          <a:endParaRPr lang="en-GB"/>
        </a:p>
      </dgm:t>
    </dgm:pt>
    <dgm:pt modelId="{FBAAECE0-B420-B64E-9626-68CB85144F1A}" type="sibTrans" cxnId="{6531FEFB-A0C6-AB49-9DBA-7178CDF34D73}">
      <dgm:prSet/>
      <dgm:spPr/>
      <dgm:t>
        <a:bodyPr/>
        <a:lstStyle/>
        <a:p>
          <a:endParaRPr lang="en-GB"/>
        </a:p>
      </dgm:t>
    </dgm:pt>
    <dgm:pt modelId="{E742F8ED-3AD2-744D-ADF9-6A9CF5D8FB77}">
      <dgm:prSet phldrT="[Text]" phldr="0"/>
      <dgm:spPr/>
      <dgm:t>
        <a:bodyPr/>
        <a:lstStyle/>
        <a:p>
          <a:r>
            <a:rPr lang="en-US" b="1" dirty="0"/>
            <a:t>Dissolved state</a:t>
          </a:r>
          <a:endParaRPr lang="en-GB" b="1" dirty="0"/>
        </a:p>
      </dgm:t>
    </dgm:pt>
    <dgm:pt modelId="{F173B7FF-5A3D-2540-940A-3EC4C7A3F98D}" type="parTrans" cxnId="{BD8402D9-D62F-D844-9D2B-84AA40865BB7}">
      <dgm:prSet/>
      <dgm:spPr/>
      <dgm:t>
        <a:bodyPr/>
        <a:lstStyle/>
        <a:p>
          <a:endParaRPr lang="en-GB"/>
        </a:p>
      </dgm:t>
    </dgm:pt>
    <dgm:pt modelId="{89177EA3-2AD3-0A42-A532-B2F04A2723C7}" type="sibTrans" cxnId="{BD8402D9-D62F-D844-9D2B-84AA40865BB7}">
      <dgm:prSet/>
      <dgm:spPr/>
      <dgm:t>
        <a:bodyPr/>
        <a:lstStyle/>
        <a:p>
          <a:endParaRPr lang="en-GB"/>
        </a:p>
      </dgm:t>
    </dgm:pt>
    <dgm:pt modelId="{4CE66349-4781-2041-A2BB-78062865DBD7}">
      <dgm:prSet phldrT="[Text]" phldr="0"/>
      <dgm:spPr/>
      <dgm:t>
        <a:bodyPr/>
        <a:lstStyle/>
        <a:p>
          <a:r>
            <a:rPr lang="en-US" dirty="0"/>
            <a:t>3%</a:t>
          </a:r>
          <a:endParaRPr lang="en-GB" dirty="0"/>
        </a:p>
      </dgm:t>
    </dgm:pt>
    <dgm:pt modelId="{6257F130-6588-5246-8B80-09E369D14FEC}" type="parTrans" cxnId="{0D1A3789-1BB4-8C41-A3F3-418E7EBAF72C}">
      <dgm:prSet/>
      <dgm:spPr/>
      <dgm:t>
        <a:bodyPr/>
        <a:lstStyle/>
        <a:p>
          <a:endParaRPr lang="en-GB"/>
        </a:p>
      </dgm:t>
    </dgm:pt>
    <dgm:pt modelId="{407CD98A-4366-B54B-943B-7FFBBF97EF7E}" type="sibTrans" cxnId="{0D1A3789-1BB4-8C41-A3F3-418E7EBAF72C}">
      <dgm:prSet/>
      <dgm:spPr/>
      <dgm:t>
        <a:bodyPr/>
        <a:lstStyle/>
        <a:p>
          <a:endParaRPr lang="en-GB"/>
        </a:p>
      </dgm:t>
    </dgm:pt>
    <dgm:pt modelId="{8E3B94E3-2434-404C-B992-0CFD4EF16D56}">
      <dgm:prSet phldrT="[Text]" phldr="0"/>
      <dgm:spPr/>
      <dgm:t>
        <a:bodyPr/>
        <a:lstStyle/>
        <a:p>
          <a:r>
            <a:rPr lang="en-US" dirty="0"/>
            <a:t>Plasma</a:t>
          </a:r>
          <a:endParaRPr lang="en-GB" dirty="0"/>
        </a:p>
      </dgm:t>
    </dgm:pt>
    <dgm:pt modelId="{2C52D870-DCDF-B447-9F2E-26996110FC43}" type="parTrans" cxnId="{2FCCA20C-6E33-E248-845F-62F596349219}">
      <dgm:prSet/>
      <dgm:spPr/>
      <dgm:t>
        <a:bodyPr/>
        <a:lstStyle/>
        <a:p>
          <a:endParaRPr lang="en-GB"/>
        </a:p>
      </dgm:t>
    </dgm:pt>
    <dgm:pt modelId="{DB5402FC-CC56-604D-B9FC-6BE5E29EB391}" type="sibTrans" cxnId="{2FCCA20C-6E33-E248-845F-62F596349219}">
      <dgm:prSet/>
      <dgm:spPr/>
      <dgm:t>
        <a:bodyPr/>
        <a:lstStyle/>
        <a:p>
          <a:endParaRPr lang="en-GB"/>
        </a:p>
      </dgm:t>
    </dgm:pt>
    <dgm:pt modelId="{A29111F2-C776-9F4A-AA73-791DF3FB39D2}" type="pres">
      <dgm:prSet presAssocID="{487805C9-7AF7-D243-90E9-1F9DC7F889E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28F5349-64FA-8647-9C0B-4E1ECFF1CC4D}" type="pres">
      <dgm:prSet presAssocID="{752E8F00-65F0-C548-8E20-E83521D611F0}" presName="root" presStyleCnt="0"/>
      <dgm:spPr/>
    </dgm:pt>
    <dgm:pt modelId="{4242E092-20D8-C24E-8FAA-D70D9E8C8212}" type="pres">
      <dgm:prSet presAssocID="{752E8F00-65F0-C548-8E20-E83521D611F0}" presName="rootComposite" presStyleCnt="0"/>
      <dgm:spPr/>
    </dgm:pt>
    <dgm:pt modelId="{09F6C877-519E-274B-AD4A-B57790B63D2C}" type="pres">
      <dgm:prSet presAssocID="{752E8F00-65F0-C548-8E20-E83521D611F0}" presName="rootText" presStyleLbl="node1" presStyleIdx="0" presStyleCnt="2"/>
      <dgm:spPr/>
    </dgm:pt>
    <dgm:pt modelId="{9A7427F2-5867-9F44-B533-906FF2A19DF4}" type="pres">
      <dgm:prSet presAssocID="{752E8F00-65F0-C548-8E20-E83521D611F0}" presName="rootConnector" presStyleLbl="node1" presStyleIdx="0" presStyleCnt="2"/>
      <dgm:spPr/>
    </dgm:pt>
    <dgm:pt modelId="{57D423BC-8BDC-8F45-A431-98FE118AAA28}" type="pres">
      <dgm:prSet presAssocID="{752E8F00-65F0-C548-8E20-E83521D611F0}" presName="childShape" presStyleCnt="0"/>
      <dgm:spPr/>
    </dgm:pt>
    <dgm:pt modelId="{0A4BA944-4792-B54C-AF0C-D84FA1BD4C74}" type="pres">
      <dgm:prSet presAssocID="{3D4ABE90-6A5F-4B4C-80BA-0BF230D5160C}" presName="Name13" presStyleLbl="parChTrans1D2" presStyleIdx="0" presStyleCnt="4"/>
      <dgm:spPr/>
    </dgm:pt>
    <dgm:pt modelId="{6DA58FFA-50F4-B346-A28D-A2BBAF8D2FD5}" type="pres">
      <dgm:prSet presAssocID="{A6A3CF6D-8286-1B46-811E-A80D007F687A}" presName="childText" presStyleLbl="bgAcc1" presStyleIdx="0" presStyleCnt="4">
        <dgm:presLayoutVars>
          <dgm:bulletEnabled val="1"/>
        </dgm:presLayoutVars>
      </dgm:prSet>
      <dgm:spPr/>
    </dgm:pt>
    <dgm:pt modelId="{E7D25729-5151-1448-A669-BA84D4E07FB3}" type="pres">
      <dgm:prSet presAssocID="{B5382413-F589-1E43-917D-8281A0CAD559}" presName="Name13" presStyleLbl="parChTrans1D2" presStyleIdx="1" presStyleCnt="4"/>
      <dgm:spPr/>
    </dgm:pt>
    <dgm:pt modelId="{EC16AE9E-5BDD-244E-AF24-FCF864F573BD}" type="pres">
      <dgm:prSet presAssocID="{76E37872-F8E1-9440-A40A-33E3E73E80E3}" presName="childText" presStyleLbl="bgAcc1" presStyleIdx="1" presStyleCnt="4">
        <dgm:presLayoutVars>
          <dgm:bulletEnabled val="1"/>
        </dgm:presLayoutVars>
      </dgm:prSet>
      <dgm:spPr/>
    </dgm:pt>
    <dgm:pt modelId="{119D6F51-1E2C-8A44-9AA8-AFCE7AD4C2E1}" type="pres">
      <dgm:prSet presAssocID="{E742F8ED-3AD2-744D-ADF9-6A9CF5D8FB77}" presName="root" presStyleCnt="0"/>
      <dgm:spPr/>
    </dgm:pt>
    <dgm:pt modelId="{DA572FFD-3BFE-D746-B033-4C1AD3EA4266}" type="pres">
      <dgm:prSet presAssocID="{E742F8ED-3AD2-744D-ADF9-6A9CF5D8FB77}" presName="rootComposite" presStyleCnt="0"/>
      <dgm:spPr/>
    </dgm:pt>
    <dgm:pt modelId="{286F0CBA-E16D-DA4D-B231-49BB11791CB9}" type="pres">
      <dgm:prSet presAssocID="{E742F8ED-3AD2-744D-ADF9-6A9CF5D8FB77}" presName="rootText" presStyleLbl="node1" presStyleIdx="1" presStyleCnt="2"/>
      <dgm:spPr/>
    </dgm:pt>
    <dgm:pt modelId="{C3323D08-B7F3-4146-ADF7-E1ADF2206B0D}" type="pres">
      <dgm:prSet presAssocID="{E742F8ED-3AD2-744D-ADF9-6A9CF5D8FB77}" presName="rootConnector" presStyleLbl="node1" presStyleIdx="1" presStyleCnt="2"/>
      <dgm:spPr/>
    </dgm:pt>
    <dgm:pt modelId="{B8873DF8-1606-274C-B027-2531A8329D5E}" type="pres">
      <dgm:prSet presAssocID="{E742F8ED-3AD2-744D-ADF9-6A9CF5D8FB77}" presName="childShape" presStyleCnt="0"/>
      <dgm:spPr/>
    </dgm:pt>
    <dgm:pt modelId="{24A75562-3C22-1A4D-B607-1A95C8D6C606}" type="pres">
      <dgm:prSet presAssocID="{6257F130-6588-5246-8B80-09E369D14FEC}" presName="Name13" presStyleLbl="parChTrans1D2" presStyleIdx="2" presStyleCnt="4"/>
      <dgm:spPr/>
    </dgm:pt>
    <dgm:pt modelId="{067A5A5D-F3F8-D144-9ED3-538D1F310FEF}" type="pres">
      <dgm:prSet presAssocID="{4CE66349-4781-2041-A2BB-78062865DBD7}" presName="childText" presStyleLbl="bgAcc1" presStyleIdx="2" presStyleCnt="4">
        <dgm:presLayoutVars>
          <dgm:bulletEnabled val="1"/>
        </dgm:presLayoutVars>
      </dgm:prSet>
      <dgm:spPr/>
    </dgm:pt>
    <dgm:pt modelId="{C671956D-E9C9-934D-A567-72DD3366C091}" type="pres">
      <dgm:prSet presAssocID="{2C52D870-DCDF-B447-9F2E-26996110FC43}" presName="Name13" presStyleLbl="parChTrans1D2" presStyleIdx="3" presStyleCnt="4"/>
      <dgm:spPr/>
    </dgm:pt>
    <dgm:pt modelId="{337B323C-8519-5B41-B2B4-ED7E2BFE9798}" type="pres">
      <dgm:prSet presAssocID="{8E3B94E3-2434-404C-B992-0CFD4EF16D56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1FB1C903-BE5E-0941-96CC-195B4FBD758F}" type="presOf" srcId="{A6A3CF6D-8286-1B46-811E-A80D007F687A}" destId="{6DA58FFA-50F4-B346-A28D-A2BBAF8D2FD5}" srcOrd="0" destOrd="0" presId="urn:microsoft.com/office/officeart/2005/8/layout/hierarchy3"/>
    <dgm:cxn modelId="{2FCCA20C-6E33-E248-845F-62F596349219}" srcId="{E742F8ED-3AD2-744D-ADF9-6A9CF5D8FB77}" destId="{8E3B94E3-2434-404C-B992-0CFD4EF16D56}" srcOrd="1" destOrd="0" parTransId="{2C52D870-DCDF-B447-9F2E-26996110FC43}" sibTransId="{DB5402FC-CC56-604D-B9FC-6BE5E29EB391}"/>
    <dgm:cxn modelId="{1003C30C-0B34-5A4E-9358-FB7C89FAC6BB}" type="presOf" srcId="{E742F8ED-3AD2-744D-ADF9-6A9CF5D8FB77}" destId="{286F0CBA-E16D-DA4D-B231-49BB11791CB9}" srcOrd="0" destOrd="0" presId="urn:microsoft.com/office/officeart/2005/8/layout/hierarchy3"/>
    <dgm:cxn modelId="{6768AE10-053D-5343-A797-987AFEBCAED7}" type="presOf" srcId="{4CE66349-4781-2041-A2BB-78062865DBD7}" destId="{067A5A5D-F3F8-D144-9ED3-538D1F310FEF}" srcOrd="0" destOrd="0" presId="urn:microsoft.com/office/officeart/2005/8/layout/hierarchy3"/>
    <dgm:cxn modelId="{F9E7403D-DFA7-AB4A-AEB6-9C0309D4629A}" srcId="{752E8F00-65F0-C548-8E20-E83521D611F0}" destId="{A6A3CF6D-8286-1B46-811E-A80D007F687A}" srcOrd="0" destOrd="0" parTransId="{3D4ABE90-6A5F-4B4C-80BA-0BF230D5160C}" sibTransId="{35CEC517-C6C9-064B-9A6C-ABA821744798}"/>
    <dgm:cxn modelId="{65210F7E-615C-B148-837F-33EB14CE0371}" type="presOf" srcId="{2C52D870-DCDF-B447-9F2E-26996110FC43}" destId="{C671956D-E9C9-934D-A567-72DD3366C091}" srcOrd="0" destOrd="0" presId="urn:microsoft.com/office/officeart/2005/8/layout/hierarchy3"/>
    <dgm:cxn modelId="{5EE3A67E-FD3B-C84D-A493-81C0B6C66704}" type="presOf" srcId="{B5382413-F589-1E43-917D-8281A0CAD559}" destId="{E7D25729-5151-1448-A669-BA84D4E07FB3}" srcOrd="0" destOrd="0" presId="urn:microsoft.com/office/officeart/2005/8/layout/hierarchy3"/>
    <dgm:cxn modelId="{0D1A3789-1BB4-8C41-A3F3-418E7EBAF72C}" srcId="{E742F8ED-3AD2-744D-ADF9-6A9CF5D8FB77}" destId="{4CE66349-4781-2041-A2BB-78062865DBD7}" srcOrd="0" destOrd="0" parTransId="{6257F130-6588-5246-8B80-09E369D14FEC}" sibTransId="{407CD98A-4366-B54B-943B-7FFBBF97EF7E}"/>
    <dgm:cxn modelId="{08A18593-02DA-4C49-8AC5-7738BF4062A5}" srcId="{487805C9-7AF7-D243-90E9-1F9DC7F889EA}" destId="{752E8F00-65F0-C548-8E20-E83521D611F0}" srcOrd="0" destOrd="0" parTransId="{1DFF44E2-C2AF-8D4C-97A8-2549DC3F8530}" sibTransId="{8C8162F5-29E0-F34C-AD63-AD813E825201}"/>
    <dgm:cxn modelId="{B96E2494-1F52-AD4D-9456-5332AC21A1C4}" type="presOf" srcId="{752E8F00-65F0-C548-8E20-E83521D611F0}" destId="{9A7427F2-5867-9F44-B533-906FF2A19DF4}" srcOrd="1" destOrd="0" presId="urn:microsoft.com/office/officeart/2005/8/layout/hierarchy3"/>
    <dgm:cxn modelId="{978F8B95-8273-4345-9D6B-5357D80B8FA5}" type="presOf" srcId="{8E3B94E3-2434-404C-B992-0CFD4EF16D56}" destId="{337B323C-8519-5B41-B2B4-ED7E2BFE9798}" srcOrd="0" destOrd="0" presId="urn:microsoft.com/office/officeart/2005/8/layout/hierarchy3"/>
    <dgm:cxn modelId="{4F980198-8009-D646-9832-3D12CEE066C0}" type="presOf" srcId="{752E8F00-65F0-C548-8E20-E83521D611F0}" destId="{09F6C877-519E-274B-AD4A-B57790B63D2C}" srcOrd="0" destOrd="0" presId="urn:microsoft.com/office/officeart/2005/8/layout/hierarchy3"/>
    <dgm:cxn modelId="{ED6580B2-B2A0-C24A-A208-DED81897C942}" type="presOf" srcId="{487805C9-7AF7-D243-90E9-1F9DC7F889EA}" destId="{A29111F2-C776-9F4A-AA73-791DF3FB39D2}" srcOrd="0" destOrd="0" presId="urn:microsoft.com/office/officeart/2005/8/layout/hierarchy3"/>
    <dgm:cxn modelId="{AE22C7B2-FC00-404E-A80D-E611284C1BA5}" type="presOf" srcId="{76E37872-F8E1-9440-A40A-33E3E73E80E3}" destId="{EC16AE9E-5BDD-244E-AF24-FCF864F573BD}" srcOrd="0" destOrd="0" presId="urn:microsoft.com/office/officeart/2005/8/layout/hierarchy3"/>
    <dgm:cxn modelId="{85DE2EBA-EC79-3940-9DAE-FCC73F241C21}" type="presOf" srcId="{3D4ABE90-6A5F-4B4C-80BA-0BF230D5160C}" destId="{0A4BA944-4792-B54C-AF0C-D84FA1BD4C74}" srcOrd="0" destOrd="0" presId="urn:microsoft.com/office/officeart/2005/8/layout/hierarchy3"/>
    <dgm:cxn modelId="{BD8402D9-D62F-D844-9D2B-84AA40865BB7}" srcId="{487805C9-7AF7-D243-90E9-1F9DC7F889EA}" destId="{E742F8ED-3AD2-744D-ADF9-6A9CF5D8FB77}" srcOrd="1" destOrd="0" parTransId="{F173B7FF-5A3D-2540-940A-3EC4C7A3F98D}" sibTransId="{89177EA3-2AD3-0A42-A532-B2F04A2723C7}"/>
    <dgm:cxn modelId="{59C69EE4-062B-4C47-8740-C7BF7E30D533}" type="presOf" srcId="{6257F130-6588-5246-8B80-09E369D14FEC}" destId="{24A75562-3C22-1A4D-B607-1A95C8D6C606}" srcOrd="0" destOrd="0" presId="urn:microsoft.com/office/officeart/2005/8/layout/hierarchy3"/>
    <dgm:cxn modelId="{01C875F1-30B1-544A-911F-F323F63FCAFC}" type="presOf" srcId="{E742F8ED-3AD2-744D-ADF9-6A9CF5D8FB77}" destId="{C3323D08-B7F3-4146-ADF7-E1ADF2206B0D}" srcOrd="1" destOrd="0" presId="urn:microsoft.com/office/officeart/2005/8/layout/hierarchy3"/>
    <dgm:cxn modelId="{6531FEFB-A0C6-AB49-9DBA-7178CDF34D73}" srcId="{752E8F00-65F0-C548-8E20-E83521D611F0}" destId="{76E37872-F8E1-9440-A40A-33E3E73E80E3}" srcOrd="1" destOrd="0" parTransId="{B5382413-F589-1E43-917D-8281A0CAD559}" sibTransId="{FBAAECE0-B420-B64E-9626-68CB85144F1A}"/>
    <dgm:cxn modelId="{0EA1A082-814B-554A-A611-61833579BF8C}" type="presParOf" srcId="{A29111F2-C776-9F4A-AA73-791DF3FB39D2}" destId="{C28F5349-64FA-8647-9C0B-4E1ECFF1CC4D}" srcOrd="0" destOrd="0" presId="urn:microsoft.com/office/officeart/2005/8/layout/hierarchy3"/>
    <dgm:cxn modelId="{2366ADBF-075F-034D-841B-445B6DB8A4FD}" type="presParOf" srcId="{C28F5349-64FA-8647-9C0B-4E1ECFF1CC4D}" destId="{4242E092-20D8-C24E-8FAA-D70D9E8C8212}" srcOrd="0" destOrd="0" presId="urn:microsoft.com/office/officeart/2005/8/layout/hierarchy3"/>
    <dgm:cxn modelId="{B99CE3F7-C6C1-3C40-8AAB-EA99ED7826DA}" type="presParOf" srcId="{4242E092-20D8-C24E-8FAA-D70D9E8C8212}" destId="{09F6C877-519E-274B-AD4A-B57790B63D2C}" srcOrd="0" destOrd="0" presId="urn:microsoft.com/office/officeart/2005/8/layout/hierarchy3"/>
    <dgm:cxn modelId="{5EBBC14D-443E-8C47-AB60-1A1769A211D6}" type="presParOf" srcId="{4242E092-20D8-C24E-8FAA-D70D9E8C8212}" destId="{9A7427F2-5867-9F44-B533-906FF2A19DF4}" srcOrd="1" destOrd="0" presId="urn:microsoft.com/office/officeart/2005/8/layout/hierarchy3"/>
    <dgm:cxn modelId="{AE81A171-7B43-BA47-9A8F-CD3A9F7EA8EF}" type="presParOf" srcId="{C28F5349-64FA-8647-9C0B-4E1ECFF1CC4D}" destId="{57D423BC-8BDC-8F45-A431-98FE118AAA28}" srcOrd="1" destOrd="0" presId="urn:microsoft.com/office/officeart/2005/8/layout/hierarchy3"/>
    <dgm:cxn modelId="{332DB558-6D62-FB4B-88E0-0443AA364B86}" type="presParOf" srcId="{57D423BC-8BDC-8F45-A431-98FE118AAA28}" destId="{0A4BA944-4792-B54C-AF0C-D84FA1BD4C74}" srcOrd="0" destOrd="0" presId="urn:microsoft.com/office/officeart/2005/8/layout/hierarchy3"/>
    <dgm:cxn modelId="{DD971931-11B0-1948-B4BA-045F03089791}" type="presParOf" srcId="{57D423BC-8BDC-8F45-A431-98FE118AAA28}" destId="{6DA58FFA-50F4-B346-A28D-A2BBAF8D2FD5}" srcOrd="1" destOrd="0" presId="urn:microsoft.com/office/officeart/2005/8/layout/hierarchy3"/>
    <dgm:cxn modelId="{3F9DBA84-005E-CF44-AB69-F2F6132070D9}" type="presParOf" srcId="{57D423BC-8BDC-8F45-A431-98FE118AAA28}" destId="{E7D25729-5151-1448-A669-BA84D4E07FB3}" srcOrd="2" destOrd="0" presId="urn:microsoft.com/office/officeart/2005/8/layout/hierarchy3"/>
    <dgm:cxn modelId="{8E57CAB6-1D22-9646-8889-FD1B4532096E}" type="presParOf" srcId="{57D423BC-8BDC-8F45-A431-98FE118AAA28}" destId="{EC16AE9E-5BDD-244E-AF24-FCF864F573BD}" srcOrd="3" destOrd="0" presId="urn:microsoft.com/office/officeart/2005/8/layout/hierarchy3"/>
    <dgm:cxn modelId="{12A77D92-6967-A04C-980D-2150EE95A395}" type="presParOf" srcId="{A29111F2-C776-9F4A-AA73-791DF3FB39D2}" destId="{119D6F51-1E2C-8A44-9AA8-AFCE7AD4C2E1}" srcOrd="1" destOrd="0" presId="urn:microsoft.com/office/officeart/2005/8/layout/hierarchy3"/>
    <dgm:cxn modelId="{46EDC27B-E980-484C-AFC3-2FDE9943EE2E}" type="presParOf" srcId="{119D6F51-1E2C-8A44-9AA8-AFCE7AD4C2E1}" destId="{DA572FFD-3BFE-D746-B033-4C1AD3EA4266}" srcOrd="0" destOrd="0" presId="urn:microsoft.com/office/officeart/2005/8/layout/hierarchy3"/>
    <dgm:cxn modelId="{EB6F8ED5-4C5B-E744-84C7-7966B2ED7B69}" type="presParOf" srcId="{DA572FFD-3BFE-D746-B033-4C1AD3EA4266}" destId="{286F0CBA-E16D-DA4D-B231-49BB11791CB9}" srcOrd="0" destOrd="0" presId="urn:microsoft.com/office/officeart/2005/8/layout/hierarchy3"/>
    <dgm:cxn modelId="{AF6F3EFE-1DD9-384A-A42C-4BD4685E9455}" type="presParOf" srcId="{DA572FFD-3BFE-D746-B033-4C1AD3EA4266}" destId="{C3323D08-B7F3-4146-ADF7-E1ADF2206B0D}" srcOrd="1" destOrd="0" presId="urn:microsoft.com/office/officeart/2005/8/layout/hierarchy3"/>
    <dgm:cxn modelId="{84BF4951-9BA1-C54B-BC84-08FFA2BD34E8}" type="presParOf" srcId="{119D6F51-1E2C-8A44-9AA8-AFCE7AD4C2E1}" destId="{B8873DF8-1606-274C-B027-2531A8329D5E}" srcOrd="1" destOrd="0" presId="urn:microsoft.com/office/officeart/2005/8/layout/hierarchy3"/>
    <dgm:cxn modelId="{697D85C5-FCB7-E549-9486-C3364F5C6BED}" type="presParOf" srcId="{B8873DF8-1606-274C-B027-2531A8329D5E}" destId="{24A75562-3C22-1A4D-B607-1A95C8D6C606}" srcOrd="0" destOrd="0" presId="urn:microsoft.com/office/officeart/2005/8/layout/hierarchy3"/>
    <dgm:cxn modelId="{3E7300EA-5585-854B-9968-58C675584FA5}" type="presParOf" srcId="{B8873DF8-1606-274C-B027-2531A8329D5E}" destId="{067A5A5D-F3F8-D144-9ED3-538D1F310FEF}" srcOrd="1" destOrd="0" presId="urn:microsoft.com/office/officeart/2005/8/layout/hierarchy3"/>
    <dgm:cxn modelId="{87653C49-1082-204F-A64C-9A6FB2DD3666}" type="presParOf" srcId="{B8873DF8-1606-274C-B027-2531A8329D5E}" destId="{C671956D-E9C9-934D-A567-72DD3366C091}" srcOrd="2" destOrd="0" presId="urn:microsoft.com/office/officeart/2005/8/layout/hierarchy3"/>
    <dgm:cxn modelId="{575868D6-7079-C649-BC08-F63E33079625}" type="presParOf" srcId="{B8873DF8-1606-274C-B027-2531A8329D5E}" destId="{337B323C-8519-5B41-B2B4-ED7E2BFE9798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E66ECC3-652E-B949-9FB9-60687D9566AB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E3F455C-D9F4-FB46-993E-E70A1D74C556}">
      <dgm:prSet phldrT="[Text]" phldr="0"/>
      <dgm:spPr/>
      <dgm:t>
        <a:bodyPr/>
        <a:lstStyle/>
        <a:p>
          <a:r>
            <a:rPr lang="en-US" dirty="0"/>
            <a:t>7%</a:t>
          </a:r>
          <a:endParaRPr lang="en-GB" dirty="0"/>
        </a:p>
      </dgm:t>
    </dgm:pt>
    <dgm:pt modelId="{86D00ADE-F021-864D-B5AE-0CDE105833A1}" type="parTrans" cxnId="{C170253F-303F-5448-9EC4-42B072FD01EA}">
      <dgm:prSet/>
      <dgm:spPr/>
      <dgm:t>
        <a:bodyPr/>
        <a:lstStyle/>
        <a:p>
          <a:endParaRPr lang="en-GB"/>
        </a:p>
      </dgm:t>
    </dgm:pt>
    <dgm:pt modelId="{98D9DB83-3D67-AC41-887B-E72F76F34F65}" type="sibTrans" cxnId="{C170253F-303F-5448-9EC4-42B072FD01EA}">
      <dgm:prSet/>
      <dgm:spPr/>
      <dgm:t>
        <a:bodyPr/>
        <a:lstStyle/>
        <a:p>
          <a:endParaRPr lang="en-GB"/>
        </a:p>
      </dgm:t>
    </dgm:pt>
    <dgm:pt modelId="{010D5705-B400-4A43-B31E-8C9DA65660FD}">
      <dgm:prSet phldrT="[Text]" phldr="0" custT="1"/>
      <dgm:spPr/>
      <dgm:t>
        <a:bodyPr/>
        <a:lstStyle/>
        <a:p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 dissolved state through plasma</a:t>
          </a:r>
          <a:endParaRPr lang="en-GB" sz="2800" b="1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A21D48A-F80D-CA45-81B9-FEAA7405B3F3}" type="parTrans" cxnId="{2A063710-AFE7-7949-96AD-D0B23D989D4A}">
      <dgm:prSet/>
      <dgm:spPr/>
      <dgm:t>
        <a:bodyPr/>
        <a:lstStyle/>
        <a:p>
          <a:endParaRPr lang="en-GB"/>
        </a:p>
      </dgm:t>
    </dgm:pt>
    <dgm:pt modelId="{D8E72943-9723-A342-B933-BFE639588B71}" type="sibTrans" cxnId="{2A063710-AFE7-7949-96AD-D0B23D989D4A}">
      <dgm:prSet/>
      <dgm:spPr/>
      <dgm:t>
        <a:bodyPr/>
        <a:lstStyle/>
        <a:p>
          <a:endParaRPr lang="en-GB"/>
        </a:p>
      </dgm:t>
    </dgm:pt>
    <dgm:pt modelId="{EAF18F72-1360-C44F-A83D-6762756DF816}">
      <dgm:prSet phldrT="[Text]" phldr="0"/>
      <dgm:spPr/>
      <dgm:t>
        <a:bodyPr/>
        <a:lstStyle/>
        <a:p>
          <a:r>
            <a:rPr lang="en-US" dirty="0"/>
            <a:t>20-25%</a:t>
          </a:r>
          <a:endParaRPr lang="en-GB" dirty="0"/>
        </a:p>
      </dgm:t>
    </dgm:pt>
    <dgm:pt modelId="{6822291B-C2E2-684A-842A-15597F0E4807}" type="parTrans" cxnId="{4B33571B-566C-5B44-9607-F6B02640E1AC}">
      <dgm:prSet/>
      <dgm:spPr/>
      <dgm:t>
        <a:bodyPr/>
        <a:lstStyle/>
        <a:p>
          <a:endParaRPr lang="en-GB"/>
        </a:p>
      </dgm:t>
    </dgm:pt>
    <dgm:pt modelId="{60C0CFA0-14BE-154B-A9B3-64DCA3B66B18}" type="sibTrans" cxnId="{4B33571B-566C-5B44-9607-F6B02640E1AC}">
      <dgm:prSet/>
      <dgm:spPr/>
      <dgm:t>
        <a:bodyPr/>
        <a:lstStyle/>
        <a:p>
          <a:endParaRPr lang="en-GB"/>
        </a:p>
      </dgm:t>
    </dgm:pt>
    <dgm:pt modelId="{030034F1-DDC1-D64A-BA59-29CD511C2326}">
      <dgm:prSet phldrT="[Text]" phldr="0" custT="1"/>
      <dgm:spPr/>
      <dgm:t>
        <a:bodyPr/>
        <a:lstStyle/>
        <a:p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 Carbaminohemoglobin</a:t>
          </a:r>
          <a:endParaRPr lang="en-GB" sz="2800" b="1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2F82A5F-7D01-D541-AC92-03D99410EDF7}" type="parTrans" cxnId="{71D5FCA7-9D66-3C43-A473-D5CFF3787073}">
      <dgm:prSet/>
      <dgm:spPr/>
      <dgm:t>
        <a:bodyPr/>
        <a:lstStyle/>
        <a:p>
          <a:endParaRPr lang="en-GB"/>
        </a:p>
      </dgm:t>
    </dgm:pt>
    <dgm:pt modelId="{A3ECE96A-AAB9-6E4A-8B91-B4962A555035}" type="sibTrans" cxnId="{71D5FCA7-9D66-3C43-A473-D5CFF3787073}">
      <dgm:prSet/>
      <dgm:spPr/>
      <dgm:t>
        <a:bodyPr/>
        <a:lstStyle/>
        <a:p>
          <a:endParaRPr lang="en-GB"/>
        </a:p>
      </dgm:t>
    </dgm:pt>
    <dgm:pt modelId="{D5A7D42C-2FC9-1749-BB84-051BD66A9F96}">
      <dgm:prSet phldrT="[Text]" phldr="0"/>
      <dgm:spPr/>
      <dgm:t>
        <a:bodyPr/>
        <a:lstStyle/>
        <a:p>
          <a:r>
            <a:rPr lang="en-US" dirty="0"/>
            <a:t>70%</a:t>
          </a:r>
          <a:endParaRPr lang="en-GB" dirty="0"/>
        </a:p>
      </dgm:t>
    </dgm:pt>
    <dgm:pt modelId="{9466A67D-8CB9-344C-8284-67A5E6B65513}" type="parTrans" cxnId="{3636633D-DF64-DA4B-BB2E-3167FE8B3419}">
      <dgm:prSet/>
      <dgm:spPr/>
      <dgm:t>
        <a:bodyPr/>
        <a:lstStyle/>
        <a:p>
          <a:endParaRPr lang="en-GB"/>
        </a:p>
      </dgm:t>
    </dgm:pt>
    <dgm:pt modelId="{9240AEBF-B3A9-4546-8AE7-C529F53397EC}" type="sibTrans" cxnId="{3636633D-DF64-DA4B-BB2E-3167FE8B3419}">
      <dgm:prSet/>
      <dgm:spPr/>
      <dgm:t>
        <a:bodyPr/>
        <a:lstStyle/>
        <a:p>
          <a:endParaRPr lang="en-GB"/>
        </a:p>
      </dgm:t>
    </dgm:pt>
    <dgm:pt modelId="{940F4FC3-5471-2248-81A3-4E6D3FD6A5C8}">
      <dgm:prSet phldrT="[Text]" phldr="0" custT="1"/>
      <dgm:spPr/>
      <dgm:t>
        <a:bodyPr/>
        <a:lstStyle/>
        <a:p>
          <a:r>
            <a: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 bicarbonate</a:t>
          </a:r>
          <a:endParaRPr lang="en-GB" sz="2800" b="1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E21B6EE-9061-AE4E-8407-3E6651F3442F}" type="parTrans" cxnId="{34875FEB-C714-0642-BC77-512BF32641AD}">
      <dgm:prSet/>
      <dgm:spPr/>
      <dgm:t>
        <a:bodyPr/>
        <a:lstStyle/>
        <a:p>
          <a:endParaRPr lang="en-GB"/>
        </a:p>
      </dgm:t>
    </dgm:pt>
    <dgm:pt modelId="{707623DF-BD54-DF48-A48E-1E8ACA1C3166}" type="sibTrans" cxnId="{34875FEB-C714-0642-BC77-512BF32641AD}">
      <dgm:prSet/>
      <dgm:spPr/>
      <dgm:t>
        <a:bodyPr/>
        <a:lstStyle/>
        <a:p>
          <a:endParaRPr lang="en-GB"/>
        </a:p>
      </dgm:t>
    </dgm:pt>
    <dgm:pt modelId="{299612D4-5859-D848-B253-236AD59DFA66}" type="pres">
      <dgm:prSet presAssocID="{BE66ECC3-652E-B949-9FB9-60687D9566AB}" presName="Name0" presStyleCnt="0">
        <dgm:presLayoutVars>
          <dgm:chMax/>
          <dgm:chPref/>
          <dgm:dir/>
        </dgm:presLayoutVars>
      </dgm:prSet>
      <dgm:spPr/>
    </dgm:pt>
    <dgm:pt modelId="{1E308DDF-DAEC-4345-BDAB-9960DB6F9E06}" type="pres">
      <dgm:prSet presAssocID="{5E3F455C-D9F4-FB46-993E-E70A1D74C556}" presName="parenttextcomposite" presStyleCnt="0"/>
      <dgm:spPr/>
    </dgm:pt>
    <dgm:pt modelId="{7C80BAB0-BA52-1748-9B2B-716CBDC6C41A}" type="pres">
      <dgm:prSet presAssocID="{5E3F455C-D9F4-FB46-993E-E70A1D74C556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B78593C6-67DC-5849-AC39-F3570E6D087A}" type="pres">
      <dgm:prSet presAssocID="{5E3F455C-D9F4-FB46-993E-E70A1D74C556}" presName="composite" presStyleCnt="0"/>
      <dgm:spPr/>
    </dgm:pt>
    <dgm:pt modelId="{62273170-F431-0148-B53B-5B28F3F1E8A0}" type="pres">
      <dgm:prSet presAssocID="{5E3F455C-D9F4-FB46-993E-E70A1D74C556}" presName="chevron1" presStyleLbl="alignNode1" presStyleIdx="0" presStyleCnt="21"/>
      <dgm:spPr/>
    </dgm:pt>
    <dgm:pt modelId="{BAE9F79B-4149-6B4F-AF0E-B9D1C45C8F96}" type="pres">
      <dgm:prSet presAssocID="{5E3F455C-D9F4-FB46-993E-E70A1D74C556}" presName="chevron2" presStyleLbl="alignNode1" presStyleIdx="1" presStyleCnt="21"/>
      <dgm:spPr/>
    </dgm:pt>
    <dgm:pt modelId="{EA7EEDF9-CC60-2C46-8A18-17CBA6CEB7F2}" type="pres">
      <dgm:prSet presAssocID="{5E3F455C-D9F4-FB46-993E-E70A1D74C556}" presName="chevron3" presStyleLbl="alignNode1" presStyleIdx="2" presStyleCnt="21"/>
      <dgm:spPr/>
    </dgm:pt>
    <dgm:pt modelId="{E580E5A3-D46B-3641-B89C-73D8B04D29C4}" type="pres">
      <dgm:prSet presAssocID="{5E3F455C-D9F4-FB46-993E-E70A1D74C556}" presName="chevron4" presStyleLbl="alignNode1" presStyleIdx="3" presStyleCnt="21"/>
      <dgm:spPr/>
    </dgm:pt>
    <dgm:pt modelId="{F95DEE46-3B79-1E47-B74A-69479EF25BDE}" type="pres">
      <dgm:prSet presAssocID="{5E3F455C-D9F4-FB46-993E-E70A1D74C556}" presName="chevron5" presStyleLbl="alignNode1" presStyleIdx="4" presStyleCnt="21"/>
      <dgm:spPr/>
    </dgm:pt>
    <dgm:pt modelId="{37CCFF10-2315-7C43-A321-B3D5287C3EBC}" type="pres">
      <dgm:prSet presAssocID="{5E3F455C-D9F4-FB46-993E-E70A1D74C556}" presName="chevron6" presStyleLbl="alignNode1" presStyleIdx="5" presStyleCnt="21"/>
      <dgm:spPr/>
    </dgm:pt>
    <dgm:pt modelId="{73E60610-E395-E444-8C42-F0538ACAA88F}" type="pres">
      <dgm:prSet presAssocID="{5E3F455C-D9F4-FB46-993E-E70A1D74C556}" presName="chevron7" presStyleLbl="alignNode1" presStyleIdx="6" presStyleCnt="21"/>
      <dgm:spPr/>
    </dgm:pt>
    <dgm:pt modelId="{B08C9A72-1323-9B48-9737-C13FC8283FE2}" type="pres">
      <dgm:prSet presAssocID="{5E3F455C-D9F4-FB46-993E-E70A1D74C556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FA2C438F-1C70-884C-B68F-0EAC3D6EC69A}" type="pres">
      <dgm:prSet presAssocID="{98D9DB83-3D67-AC41-887B-E72F76F34F65}" presName="sibTrans" presStyleCnt="0"/>
      <dgm:spPr/>
    </dgm:pt>
    <dgm:pt modelId="{E67F58E1-ADEB-2241-B77B-CC73192457B7}" type="pres">
      <dgm:prSet presAssocID="{EAF18F72-1360-C44F-A83D-6762756DF816}" presName="parenttextcomposite" presStyleCnt="0"/>
      <dgm:spPr/>
    </dgm:pt>
    <dgm:pt modelId="{D9EC5C17-F594-6C4A-9DA5-AA61739577FC}" type="pres">
      <dgm:prSet presAssocID="{EAF18F72-1360-C44F-A83D-6762756DF816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C2B73394-221D-1947-B25D-7CC59EA2ACF3}" type="pres">
      <dgm:prSet presAssocID="{EAF18F72-1360-C44F-A83D-6762756DF816}" presName="composite" presStyleCnt="0"/>
      <dgm:spPr/>
    </dgm:pt>
    <dgm:pt modelId="{79C020EF-BE0E-9045-8469-34434DD02506}" type="pres">
      <dgm:prSet presAssocID="{EAF18F72-1360-C44F-A83D-6762756DF816}" presName="chevron1" presStyleLbl="alignNode1" presStyleIdx="7" presStyleCnt="21"/>
      <dgm:spPr/>
    </dgm:pt>
    <dgm:pt modelId="{C5F3BA0D-05C5-D947-A722-E66909C06540}" type="pres">
      <dgm:prSet presAssocID="{EAF18F72-1360-C44F-A83D-6762756DF816}" presName="chevron2" presStyleLbl="alignNode1" presStyleIdx="8" presStyleCnt="21"/>
      <dgm:spPr/>
    </dgm:pt>
    <dgm:pt modelId="{25C8932C-1B46-0B43-8878-DC2A62F78D04}" type="pres">
      <dgm:prSet presAssocID="{EAF18F72-1360-C44F-A83D-6762756DF816}" presName="chevron3" presStyleLbl="alignNode1" presStyleIdx="9" presStyleCnt="21"/>
      <dgm:spPr/>
    </dgm:pt>
    <dgm:pt modelId="{F5FEEAB2-242F-EF4A-84CE-FEF4D14A9630}" type="pres">
      <dgm:prSet presAssocID="{EAF18F72-1360-C44F-A83D-6762756DF816}" presName="chevron4" presStyleLbl="alignNode1" presStyleIdx="10" presStyleCnt="21"/>
      <dgm:spPr/>
    </dgm:pt>
    <dgm:pt modelId="{BD9AB07C-C373-3744-A14E-F128168061C1}" type="pres">
      <dgm:prSet presAssocID="{EAF18F72-1360-C44F-A83D-6762756DF816}" presName="chevron5" presStyleLbl="alignNode1" presStyleIdx="11" presStyleCnt="21"/>
      <dgm:spPr/>
    </dgm:pt>
    <dgm:pt modelId="{AAAE14BA-A76B-0E47-8BBE-F48A0BDD969B}" type="pres">
      <dgm:prSet presAssocID="{EAF18F72-1360-C44F-A83D-6762756DF816}" presName="chevron6" presStyleLbl="alignNode1" presStyleIdx="12" presStyleCnt="21"/>
      <dgm:spPr/>
    </dgm:pt>
    <dgm:pt modelId="{BA03A247-853B-9348-971F-DA784043A707}" type="pres">
      <dgm:prSet presAssocID="{EAF18F72-1360-C44F-A83D-6762756DF816}" presName="chevron7" presStyleLbl="alignNode1" presStyleIdx="13" presStyleCnt="21"/>
      <dgm:spPr/>
    </dgm:pt>
    <dgm:pt modelId="{8523B77B-1B35-E247-B052-B97113F06E0E}" type="pres">
      <dgm:prSet presAssocID="{EAF18F72-1360-C44F-A83D-6762756DF816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1945D3E9-8158-9D46-89A9-6904FCADE206}" type="pres">
      <dgm:prSet presAssocID="{60C0CFA0-14BE-154B-A9B3-64DCA3B66B18}" presName="sibTrans" presStyleCnt="0"/>
      <dgm:spPr/>
    </dgm:pt>
    <dgm:pt modelId="{228A03FA-B65C-E540-AC0D-9B8CFE756C18}" type="pres">
      <dgm:prSet presAssocID="{D5A7D42C-2FC9-1749-BB84-051BD66A9F96}" presName="parenttextcomposite" presStyleCnt="0"/>
      <dgm:spPr/>
    </dgm:pt>
    <dgm:pt modelId="{ADB8DDA6-5F7E-8043-B124-C8E4B0BA80D5}" type="pres">
      <dgm:prSet presAssocID="{D5A7D42C-2FC9-1749-BB84-051BD66A9F96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A249E618-E22A-974D-B200-B814565682C5}" type="pres">
      <dgm:prSet presAssocID="{D5A7D42C-2FC9-1749-BB84-051BD66A9F96}" presName="composite" presStyleCnt="0"/>
      <dgm:spPr/>
    </dgm:pt>
    <dgm:pt modelId="{FE7DA5E8-A5B4-8F4D-A001-C735BF39C452}" type="pres">
      <dgm:prSet presAssocID="{D5A7D42C-2FC9-1749-BB84-051BD66A9F96}" presName="chevron1" presStyleLbl="alignNode1" presStyleIdx="14" presStyleCnt="21"/>
      <dgm:spPr/>
    </dgm:pt>
    <dgm:pt modelId="{0DBDE785-9F03-BD47-8E91-99AA0C7DB956}" type="pres">
      <dgm:prSet presAssocID="{D5A7D42C-2FC9-1749-BB84-051BD66A9F96}" presName="chevron2" presStyleLbl="alignNode1" presStyleIdx="15" presStyleCnt="21"/>
      <dgm:spPr/>
    </dgm:pt>
    <dgm:pt modelId="{91CF6AC4-7574-E747-B844-5B9779BC3DE1}" type="pres">
      <dgm:prSet presAssocID="{D5A7D42C-2FC9-1749-BB84-051BD66A9F96}" presName="chevron3" presStyleLbl="alignNode1" presStyleIdx="16" presStyleCnt="21"/>
      <dgm:spPr/>
    </dgm:pt>
    <dgm:pt modelId="{385896E4-9311-7848-A68C-714F0785CD18}" type="pres">
      <dgm:prSet presAssocID="{D5A7D42C-2FC9-1749-BB84-051BD66A9F96}" presName="chevron4" presStyleLbl="alignNode1" presStyleIdx="17" presStyleCnt="21"/>
      <dgm:spPr/>
    </dgm:pt>
    <dgm:pt modelId="{F1332CCA-3624-B84D-91C3-CC9A13945E33}" type="pres">
      <dgm:prSet presAssocID="{D5A7D42C-2FC9-1749-BB84-051BD66A9F96}" presName="chevron5" presStyleLbl="alignNode1" presStyleIdx="18" presStyleCnt="21"/>
      <dgm:spPr/>
    </dgm:pt>
    <dgm:pt modelId="{50F887E3-CE00-5F40-BE4F-D6C8AE7BBA2F}" type="pres">
      <dgm:prSet presAssocID="{D5A7D42C-2FC9-1749-BB84-051BD66A9F96}" presName="chevron6" presStyleLbl="alignNode1" presStyleIdx="19" presStyleCnt="21"/>
      <dgm:spPr/>
    </dgm:pt>
    <dgm:pt modelId="{3F2E184B-1EB5-104C-B51C-1918810A997E}" type="pres">
      <dgm:prSet presAssocID="{D5A7D42C-2FC9-1749-BB84-051BD66A9F96}" presName="chevron7" presStyleLbl="alignNode1" presStyleIdx="20" presStyleCnt="21"/>
      <dgm:spPr/>
    </dgm:pt>
    <dgm:pt modelId="{74EA68FC-F7AD-664F-B999-895C176F97CB}" type="pres">
      <dgm:prSet presAssocID="{D5A7D42C-2FC9-1749-BB84-051BD66A9F96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3B148D04-FDA8-FE4B-A455-EB40AF6E165B}" type="presOf" srcId="{D5A7D42C-2FC9-1749-BB84-051BD66A9F96}" destId="{ADB8DDA6-5F7E-8043-B124-C8E4B0BA80D5}" srcOrd="0" destOrd="0" presId="urn:microsoft.com/office/officeart/2008/layout/VerticalAccentList"/>
    <dgm:cxn modelId="{2A063710-AFE7-7949-96AD-D0B23D989D4A}" srcId="{5E3F455C-D9F4-FB46-993E-E70A1D74C556}" destId="{010D5705-B400-4A43-B31E-8C9DA65660FD}" srcOrd="0" destOrd="0" parTransId="{EA21D48A-F80D-CA45-81B9-FEAA7405B3F3}" sibTransId="{D8E72943-9723-A342-B933-BFE639588B71}"/>
    <dgm:cxn modelId="{2A401516-2FBF-2C44-B4CD-B6CCBB12438E}" type="presOf" srcId="{5E3F455C-D9F4-FB46-993E-E70A1D74C556}" destId="{7C80BAB0-BA52-1748-9B2B-716CBDC6C41A}" srcOrd="0" destOrd="0" presId="urn:microsoft.com/office/officeart/2008/layout/VerticalAccentList"/>
    <dgm:cxn modelId="{4B33571B-566C-5B44-9607-F6B02640E1AC}" srcId="{BE66ECC3-652E-B949-9FB9-60687D9566AB}" destId="{EAF18F72-1360-C44F-A83D-6762756DF816}" srcOrd="1" destOrd="0" parTransId="{6822291B-C2E2-684A-842A-15597F0E4807}" sibTransId="{60C0CFA0-14BE-154B-A9B3-64DCA3B66B18}"/>
    <dgm:cxn modelId="{DAA7A721-9AE3-0344-858B-59613F5AE5C1}" type="presOf" srcId="{940F4FC3-5471-2248-81A3-4E6D3FD6A5C8}" destId="{74EA68FC-F7AD-664F-B999-895C176F97CB}" srcOrd="0" destOrd="0" presId="urn:microsoft.com/office/officeart/2008/layout/VerticalAccentList"/>
    <dgm:cxn modelId="{3636633D-DF64-DA4B-BB2E-3167FE8B3419}" srcId="{BE66ECC3-652E-B949-9FB9-60687D9566AB}" destId="{D5A7D42C-2FC9-1749-BB84-051BD66A9F96}" srcOrd="2" destOrd="0" parTransId="{9466A67D-8CB9-344C-8284-67A5E6B65513}" sibTransId="{9240AEBF-B3A9-4546-8AE7-C529F53397EC}"/>
    <dgm:cxn modelId="{C170253F-303F-5448-9EC4-42B072FD01EA}" srcId="{BE66ECC3-652E-B949-9FB9-60687D9566AB}" destId="{5E3F455C-D9F4-FB46-993E-E70A1D74C556}" srcOrd="0" destOrd="0" parTransId="{86D00ADE-F021-864D-B5AE-0CDE105833A1}" sibTransId="{98D9DB83-3D67-AC41-887B-E72F76F34F65}"/>
    <dgm:cxn modelId="{27E66A60-B84F-BE4D-AACB-BFC5228A2F88}" type="presOf" srcId="{EAF18F72-1360-C44F-A83D-6762756DF816}" destId="{D9EC5C17-F594-6C4A-9DA5-AA61739577FC}" srcOrd="0" destOrd="0" presId="urn:microsoft.com/office/officeart/2008/layout/VerticalAccentList"/>
    <dgm:cxn modelId="{42DBEBA0-6F68-7048-B25A-3CBEB3A06312}" type="presOf" srcId="{030034F1-DDC1-D64A-BA59-29CD511C2326}" destId="{8523B77B-1B35-E247-B052-B97113F06E0E}" srcOrd="0" destOrd="0" presId="urn:microsoft.com/office/officeart/2008/layout/VerticalAccentList"/>
    <dgm:cxn modelId="{71D5FCA7-9D66-3C43-A473-D5CFF3787073}" srcId="{EAF18F72-1360-C44F-A83D-6762756DF816}" destId="{030034F1-DDC1-D64A-BA59-29CD511C2326}" srcOrd="0" destOrd="0" parTransId="{B2F82A5F-7D01-D541-AC92-03D99410EDF7}" sibTransId="{A3ECE96A-AAB9-6E4A-8B91-B4962A555035}"/>
    <dgm:cxn modelId="{596080B3-3C1E-B448-95E3-C066980FD8D6}" type="presOf" srcId="{BE66ECC3-652E-B949-9FB9-60687D9566AB}" destId="{299612D4-5859-D848-B253-236AD59DFA66}" srcOrd="0" destOrd="0" presId="urn:microsoft.com/office/officeart/2008/layout/VerticalAccentList"/>
    <dgm:cxn modelId="{A4FDDCBB-6BD7-804F-B9E3-B81897565C18}" type="presOf" srcId="{010D5705-B400-4A43-B31E-8C9DA65660FD}" destId="{B08C9A72-1323-9B48-9737-C13FC8283FE2}" srcOrd="0" destOrd="0" presId="urn:microsoft.com/office/officeart/2008/layout/VerticalAccentList"/>
    <dgm:cxn modelId="{34875FEB-C714-0642-BC77-512BF32641AD}" srcId="{D5A7D42C-2FC9-1749-BB84-051BD66A9F96}" destId="{940F4FC3-5471-2248-81A3-4E6D3FD6A5C8}" srcOrd="0" destOrd="0" parTransId="{CE21B6EE-9061-AE4E-8407-3E6651F3442F}" sibTransId="{707623DF-BD54-DF48-A48E-1E8ACA1C3166}"/>
    <dgm:cxn modelId="{F6B3F619-1156-0D41-9EE6-9A46748D859E}" type="presParOf" srcId="{299612D4-5859-D848-B253-236AD59DFA66}" destId="{1E308DDF-DAEC-4345-BDAB-9960DB6F9E06}" srcOrd="0" destOrd="0" presId="urn:microsoft.com/office/officeart/2008/layout/VerticalAccentList"/>
    <dgm:cxn modelId="{0D224858-E1B7-1E47-9B7B-5EA122442C6B}" type="presParOf" srcId="{1E308DDF-DAEC-4345-BDAB-9960DB6F9E06}" destId="{7C80BAB0-BA52-1748-9B2B-716CBDC6C41A}" srcOrd="0" destOrd="0" presId="urn:microsoft.com/office/officeart/2008/layout/VerticalAccentList"/>
    <dgm:cxn modelId="{A917CDB0-4895-0749-AC75-73A2FDB8CE10}" type="presParOf" srcId="{299612D4-5859-D848-B253-236AD59DFA66}" destId="{B78593C6-67DC-5849-AC39-F3570E6D087A}" srcOrd="1" destOrd="0" presId="urn:microsoft.com/office/officeart/2008/layout/VerticalAccentList"/>
    <dgm:cxn modelId="{8DDE88A2-AA83-5B48-A556-0C5000CCA72D}" type="presParOf" srcId="{B78593C6-67DC-5849-AC39-F3570E6D087A}" destId="{62273170-F431-0148-B53B-5B28F3F1E8A0}" srcOrd="0" destOrd="0" presId="urn:microsoft.com/office/officeart/2008/layout/VerticalAccentList"/>
    <dgm:cxn modelId="{EFE08372-8811-3F4F-9428-7493DE186310}" type="presParOf" srcId="{B78593C6-67DC-5849-AC39-F3570E6D087A}" destId="{BAE9F79B-4149-6B4F-AF0E-B9D1C45C8F96}" srcOrd="1" destOrd="0" presId="urn:microsoft.com/office/officeart/2008/layout/VerticalAccentList"/>
    <dgm:cxn modelId="{698AB15E-D7BC-B743-9A5E-62E0B611BA0D}" type="presParOf" srcId="{B78593C6-67DC-5849-AC39-F3570E6D087A}" destId="{EA7EEDF9-CC60-2C46-8A18-17CBA6CEB7F2}" srcOrd="2" destOrd="0" presId="urn:microsoft.com/office/officeart/2008/layout/VerticalAccentList"/>
    <dgm:cxn modelId="{E9C8E9B1-E8DA-E048-8606-89D128674B20}" type="presParOf" srcId="{B78593C6-67DC-5849-AC39-F3570E6D087A}" destId="{E580E5A3-D46B-3641-B89C-73D8B04D29C4}" srcOrd="3" destOrd="0" presId="urn:microsoft.com/office/officeart/2008/layout/VerticalAccentList"/>
    <dgm:cxn modelId="{117D06AF-05D2-EA42-B174-D2BB471EC585}" type="presParOf" srcId="{B78593C6-67DC-5849-AC39-F3570E6D087A}" destId="{F95DEE46-3B79-1E47-B74A-69479EF25BDE}" srcOrd="4" destOrd="0" presId="urn:microsoft.com/office/officeart/2008/layout/VerticalAccentList"/>
    <dgm:cxn modelId="{9DA771A3-CBE5-2543-850C-EF2BD27FC46B}" type="presParOf" srcId="{B78593C6-67DC-5849-AC39-F3570E6D087A}" destId="{37CCFF10-2315-7C43-A321-B3D5287C3EBC}" srcOrd="5" destOrd="0" presId="urn:microsoft.com/office/officeart/2008/layout/VerticalAccentList"/>
    <dgm:cxn modelId="{13C9D8C1-3083-D24C-BAE9-ECCD91E8CFAC}" type="presParOf" srcId="{B78593C6-67DC-5849-AC39-F3570E6D087A}" destId="{73E60610-E395-E444-8C42-F0538ACAA88F}" srcOrd="6" destOrd="0" presId="urn:microsoft.com/office/officeart/2008/layout/VerticalAccentList"/>
    <dgm:cxn modelId="{562BE65C-E9E9-0A43-9329-82EC45618632}" type="presParOf" srcId="{B78593C6-67DC-5849-AC39-F3570E6D087A}" destId="{B08C9A72-1323-9B48-9737-C13FC8283FE2}" srcOrd="7" destOrd="0" presId="urn:microsoft.com/office/officeart/2008/layout/VerticalAccentList"/>
    <dgm:cxn modelId="{4336BB46-A239-354C-868D-F02D22281494}" type="presParOf" srcId="{299612D4-5859-D848-B253-236AD59DFA66}" destId="{FA2C438F-1C70-884C-B68F-0EAC3D6EC69A}" srcOrd="2" destOrd="0" presId="urn:microsoft.com/office/officeart/2008/layout/VerticalAccentList"/>
    <dgm:cxn modelId="{2CD8100D-7F7C-7146-9075-0FABB63D29BA}" type="presParOf" srcId="{299612D4-5859-D848-B253-236AD59DFA66}" destId="{E67F58E1-ADEB-2241-B77B-CC73192457B7}" srcOrd="3" destOrd="0" presId="urn:microsoft.com/office/officeart/2008/layout/VerticalAccentList"/>
    <dgm:cxn modelId="{CB8363F7-915A-774E-A5E8-7400A4BD1E03}" type="presParOf" srcId="{E67F58E1-ADEB-2241-B77B-CC73192457B7}" destId="{D9EC5C17-F594-6C4A-9DA5-AA61739577FC}" srcOrd="0" destOrd="0" presId="urn:microsoft.com/office/officeart/2008/layout/VerticalAccentList"/>
    <dgm:cxn modelId="{72CCE26F-55B5-C041-ACC2-AF1F2FBF3D41}" type="presParOf" srcId="{299612D4-5859-D848-B253-236AD59DFA66}" destId="{C2B73394-221D-1947-B25D-7CC59EA2ACF3}" srcOrd="4" destOrd="0" presId="urn:microsoft.com/office/officeart/2008/layout/VerticalAccentList"/>
    <dgm:cxn modelId="{BB0C42C2-B526-0948-8FDE-87C86C533D0A}" type="presParOf" srcId="{C2B73394-221D-1947-B25D-7CC59EA2ACF3}" destId="{79C020EF-BE0E-9045-8469-34434DD02506}" srcOrd="0" destOrd="0" presId="urn:microsoft.com/office/officeart/2008/layout/VerticalAccentList"/>
    <dgm:cxn modelId="{A38696CC-56AB-D045-848E-CCDB5CAC015A}" type="presParOf" srcId="{C2B73394-221D-1947-B25D-7CC59EA2ACF3}" destId="{C5F3BA0D-05C5-D947-A722-E66909C06540}" srcOrd="1" destOrd="0" presId="urn:microsoft.com/office/officeart/2008/layout/VerticalAccentList"/>
    <dgm:cxn modelId="{08894EA1-3D72-2844-80EE-4F2E4B3FF666}" type="presParOf" srcId="{C2B73394-221D-1947-B25D-7CC59EA2ACF3}" destId="{25C8932C-1B46-0B43-8878-DC2A62F78D04}" srcOrd="2" destOrd="0" presId="urn:microsoft.com/office/officeart/2008/layout/VerticalAccentList"/>
    <dgm:cxn modelId="{1C63FD7B-1998-B145-BC6D-5634B1DF3EE9}" type="presParOf" srcId="{C2B73394-221D-1947-B25D-7CC59EA2ACF3}" destId="{F5FEEAB2-242F-EF4A-84CE-FEF4D14A9630}" srcOrd="3" destOrd="0" presId="urn:microsoft.com/office/officeart/2008/layout/VerticalAccentList"/>
    <dgm:cxn modelId="{88A9F1A3-03B0-9440-BA09-FD5A17ECD485}" type="presParOf" srcId="{C2B73394-221D-1947-B25D-7CC59EA2ACF3}" destId="{BD9AB07C-C373-3744-A14E-F128168061C1}" srcOrd="4" destOrd="0" presId="urn:microsoft.com/office/officeart/2008/layout/VerticalAccentList"/>
    <dgm:cxn modelId="{93A959A2-0521-3341-ADCF-28AC54D2E34C}" type="presParOf" srcId="{C2B73394-221D-1947-B25D-7CC59EA2ACF3}" destId="{AAAE14BA-A76B-0E47-8BBE-F48A0BDD969B}" srcOrd="5" destOrd="0" presId="urn:microsoft.com/office/officeart/2008/layout/VerticalAccentList"/>
    <dgm:cxn modelId="{5B9AD9BE-29CD-9140-86B8-D4A8B1D238B5}" type="presParOf" srcId="{C2B73394-221D-1947-B25D-7CC59EA2ACF3}" destId="{BA03A247-853B-9348-971F-DA784043A707}" srcOrd="6" destOrd="0" presId="urn:microsoft.com/office/officeart/2008/layout/VerticalAccentList"/>
    <dgm:cxn modelId="{662891D2-B8C0-5E4F-A7B6-CA7BF63633A1}" type="presParOf" srcId="{C2B73394-221D-1947-B25D-7CC59EA2ACF3}" destId="{8523B77B-1B35-E247-B052-B97113F06E0E}" srcOrd="7" destOrd="0" presId="urn:microsoft.com/office/officeart/2008/layout/VerticalAccentList"/>
    <dgm:cxn modelId="{86EA8775-9987-F742-B946-3056A0CB68B5}" type="presParOf" srcId="{299612D4-5859-D848-B253-236AD59DFA66}" destId="{1945D3E9-8158-9D46-89A9-6904FCADE206}" srcOrd="5" destOrd="0" presId="urn:microsoft.com/office/officeart/2008/layout/VerticalAccentList"/>
    <dgm:cxn modelId="{FBD67345-D401-B342-A2B6-9A74C114724D}" type="presParOf" srcId="{299612D4-5859-D848-B253-236AD59DFA66}" destId="{228A03FA-B65C-E540-AC0D-9B8CFE756C18}" srcOrd="6" destOrd="0" presId="urn:microsoft.com/office/officeart/2008/layout/VerticalAccentList"/>
    <dgm:cxn modelId="{E9324B7E-F526-F345-8EF2-0D9DBF2E39FD}" type="presParOf" srcId="{228A03FA-B65C-E540-AC0D-9B8CFE756C18}" destId="{ADB8DDA6-5F7E-8043-B124-C8E4B0BA80D5}" srcOrd="0" destOrd="0" presId="urn:microsoft.com/office/officeart/2008/layout/VerticalAccentList"/>
    <dgm:cxn modelId="{601B544E-032F-4641-9BE2-01412C71FB30}" type="presParOf" srcId="{299612D4-5859-D848-B253-236AD59DFA66}" destId="{A249E618-E22A-974D-B200-B814565682C5}" srcOrd="7" destOrd="0" presId="urn:microsoft.com/office/officeart/2008/layout/VerticalAccentList"/>
    <dgm:cxn modelId="{80E402D4-97E7-E444-9473-F594F4C8F876}" type="presParOf" srcId="{A249E618-E22A-974D-B200-B814565682C5}" destId="{FE7DA5E8-A5B4-8F4D-A001-C735BF39C452}" srcOrd="0" destOrd="0" presId="urn:microsoft.com/office/officeart/2008/layout/VerticalAccentList"/>
    <dgm:cxn modelId="{5C0841BD-CE82-DE4F-BAAA-B015BE5D375B}" type="presParOf" srcId="{A249E618-E22A-974D-B200-B814565682C5}" destId="{0DBDE785-9F03-BD47-8E91-99AA0C7DB956}" srcOrd="1" destOrd="0" presId="urn:microsoft.com/office/officeart/2008/layout/VerticalAccentList"/>
    <dgm:cxn modelId="{90C2E49C-031D-7D4C-8D61-9F3E307FD224}" type="presParOf" srcId="{A249E618-E22A-974D-B200-B814565682C5}" destId="{91CF6AC4-7574-E747-B844-5B9779BC3DE1}" srcOrd="2" destOrd="0" presId="urn:microsoft.com/office/officeart/2008/layout/VerticalAccentList"/>
    <dgm:cxn modelId="{CACF2788-0A01-694A-81D5-69275C02A27C}" type="presParOf" srcId="{A249E618-E22A-974D-B200-B814565682C5}" destId="{385896E4-9311-7848-A68C-714F0785CD18}" srcOrd="3" destOrd="0" presId="urn:microsoft.com/office/officeart/2008/layout/VerticalAccentList"/>
    <dgm:cxn modelId="{3DDAA766-A50A-E24B-8B87-0EF44C75654E}" type="presParOf" srcId="{A249E618-E22A-974D-B200-B814565682C5}" destId="{F1332CCA-3624-B84D-91C3-CC9A13945E33}" srcOrd="4" destOrd="0" presId="urn:microsoft.com/office/officeart/2008/layout/VerticalAccentList"/>
    <dgm:cxn modelId="{DE20C277-F1E8-FF46-9728-3C70A498A3F0}" type="presParOf" srcId="{A249E618-E22A-974D-B200-B814565682C5}" destId="{50F887E3-CE00-5F40-BE4F-D6C8AE7BBA2F}" srcOrd="5" destOrd="0" presId="urn:microsoft.com/office/officeart/2008/layout/VerticalAccentList"/>
    <dgm:cxn modelId="{2FC126E6-443F-4F49-ABDF-8B074A079FBA}" type="presParOf" srcId="{A249E618-E22A-974D-B200-B814565682C5}" destId="{3F2E184B-1EB5-104C-B51C-1918810A997E}" srcOrd="6" destOrd="0" presId="urn:microsoft.com/office/officeart/2008/layout/VerticalAccentList"/>
    <dgm:cxn modelId="{02D19E44-570D-954B-B636-7E4264659104}" type="presParOf" srcId="{A249E618-E22A-974D-B200-B814565682C5}" destId="{74EA68FC-F7AD-664F-B999-895C176F97CB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54DCD-2CAA-7843-A512-E6177E3261AE}">
      <dsp:nvSpPr>
        <dsp:cNvPr id="0" name=""/>
        <dsp:cNvSpPr/>
      </dsp:nvSpPr>
      <dsp:spPr>
        <a:xfrm>
          <a:off x="0" y="0"/>
          <a:ext cx="10910454" cy="906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Through body surface- poriferans, coelenterates, flatworms</a:t>
          </a:r>
        </a:p>
      </dsp:txBody>
      <dsp:txXfrm>
        <a:off x="2272755" y="0"/>
        <a:ext cx="8637698" cy="906651"/>
      </dsp:txXfrm>
    </dsp:sp>
    <dsp:sp modelId="{BAF4DBD5-2BAF-584B-8D82-47A885B6FD03}">
      <dsp:nvSpPr>
        <dsp:cNvPr id="0" name=""/>
        <dsp:cNvSpPr/>
      </dsp:nvSpPr>
      <dsp:spPr>
        <a:xfrm>
          <a:off x="90665" y="90665"/>
          <a:ext cx="2182090" cy="72532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090377-8D9A-5B45-946B-D6864F18363A}">
      <dsp:nvSpPr>
        <dsp:cNvPr id="0" name=""/>
        <dsp:cNvSpPr/>
      </dsp:nvSpPr>
      <dsp:spPr>
        <a:xfrm>
          <a:off x="0" y="997317"/>
          <a:ext cx="10910454" cy="906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Moist cuticle- Earthworms</a:t>
          </a:r>
        </a:p>
      </dsp:txBody>
      <dsp:txXfrm>
        <a:off x="2272755" y="997317"/>
        <a:ext cx="8637698" cy="906651"/>
      </dsp:txXfrm>
    </dsp:sp>
    <dsp:sp modelId="{D0688133-8560-3448-80FA-98C783D04B73}">
      <dsp:nvSpPr>
        <dsp:cNvPr id="0" name=""/>
        <dsp:cNvSpPr/>
      </dsp:nvSpPr>
      <dsp:spPr>
        <a:xfrm>
          <a:off x="90665" y="1087982"/>
          <a:ext cx="2182090" cy="72532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7000" b="-37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BC393C-7B5F-C149-9DD7-BF4CB4207D59}">
      <dsp:nvSpPr>
        <dsp:cNvPr id="0" name=""/>
        <dsp:cNvSpPr/>
      </dsp:nvSpPr>
      <dsp:spPr>
        <a:xfrm>
          <a:off x="0" y="1994634"/>
          <a:ext cx="10910454" cy="906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Moist skin- Amphibians (frogs)</a:t>
          </a:r>
        </a:p>
      </dsp:txBody>
      <dsp:txXfrm>
        <a:off x="2272755" y="1994634"/>
        <a:ext cx="8637698" cy="906651"/>
      </dsp:txXfrm>
    </dsp:sp>
    <dsp:sp modelId="{2DB95462-F009-884E-ABD6-5D0CC94769AB}">
      <dsp:nvSpPr>
        <dsp:cNvPr id="0" name=""/>
        <dsp:cNvSpPr/>
      </dsp:nvSpPr>
      <dsp:spPr>
        <a:xfrm>
          <a:off x="90665" y="2085299"/>
          <a:ext cx="2182090" cy="72532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2000" b="-52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342FCD-BE4B-6E4E-8B15-C1EB11E85FE3}">
      <dsp:nvSpPr>
        <dsp:cNvPr id="0" name=""/>
        <dsp:cNvSpPr/>
      </dsp:nvSpPr>
      <dsp:spPr>
        <a:xfrm>
          <a:off x="0" y="2991951"/>
          <a:ext cx="10910454" cy="906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Tracheal network - Arthropods (cockroaches)</a:t>
          </a:r>
        </a:p>
      </dsp:txBody>
      <dsp:txXfrm>
        <a:off x="2272755" y="2991951"/>
        <a:ext cx="8637698" cy="906651"/>
      </dsp:txXfrm>
    </dsp:sp>
    <dsp:sp modelId="{087D89E9-F16D-FE42-9B35-7F09315E1205}">
      <dsp:nvSpPr>
        <dsp:cNvPr id="0" name=""/>
        <dsp:cNvSpPr/>
      </dsp:nvSpPr>
      <dsp:spPr>
        <a:xfrm>
          <a:off x="90665" y="3082616"/>
          <a:ext cx="2182090" cy="72532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C2B56C-5791-624D-922A-C8719D0444DE}">
      <dsp:nvSpPr>
        <dsp:cNvPr id="0" name=""/>
        <dsp:cNvSpPr/>
      </dsp:nvSpPr>
      <dsp:spPr>
        <a:xfrm>
          <a:off x="0" y="3989268"/>
          <a:ext cx="10910454" cy="906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Gills- Aquatic animals- arthropods, mollusks and fishes</a:t>
          </a:r>
        </a:p>
      </dsp:txBody>
      <dsp:txXfrm>
        <a:off x="2272755" y="3989268"/>
        <a:ext cx="8637698" cy="906651"/>
      </dsp:txXfrm>
    </dsp:sp>
    <dsp:sp modelId="{96EC973C-27B6-F649-95F7-A6538CC1DE46}">
      <dsp:nvSpPr>
        <dsp:cNvPr id="0" name=""/>
        <dsp:cNvSpPr/>
      </dsp:nvSpPr>
      <dsp:spPr>
        <a:xfrm>
          <a:off x="90665" y="4079933"/>
          <a:ext cx="2182090" cy="72532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D51ABA-D218-C842-8716-FBA567962C62}">
      <dsp:nvSpPr>
        <dsp:cNvPr id="0" name=""/>
        <dsp:cNvSpPr/>
      </dsp:nvSpPr>
      <dsp:spPr>
        <a:xfrm>
          <a:off x="0" y="4986585"/>
          <a:ext cx="10910454" cy="906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Lungs-	Terrestrial vertebrates including human</a:t>
          </a:r>
        </a:p>
      </dsp:txBody>
      <dsp:txXfrm>
        <a:off x="2272755" y="4986585"/>
        <a:ext cx="8637698" cy="906651"/>
      </dsp:txXfrm>
    </dsp:sp>
    <dsp:sp modelId="{C5775745-08E2-344B-9E3F-DC445C4C209F}">
      <dsp:nvSpPr>
        <dsp:cNvPr id="0" name=""/>
        <dsp:cNvSpPr/>
      </dsp:nvSpPr>
      <dsp:spPr>
        <a:xfrm>
          <a:off x="90665" y="5077250"/>
          <a:ext cx="2182090" cy="72532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8000" b="-11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D41F21-5A55-E347-9F49-F7682218AF4E}">
      <dsp:nvSpPr>
        <dsp:cNvPr id="0" name=""/>
        <dsp:cNvSpPr/>
      </dsp:nvSpPr>
      <dsp:spPr>
        <a:xfrm>
          <a:off x="0" y="41642"/>
          <a:ext cx="6749867" cy="12314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Pulmonary Ventilation</a:t>
          </a:r>
          <a:endParaRPr lang="en-US" sz="3100" kern="1200" dirty="0"/>
        </a:p>
      </dsp:txBody>
      <dsp:txXfrm>
        <a:off x="60116" y="101758"/>
        <a:ext cx="6629635" cy="1111247"/>
      </dsp:txXfrm>
    </dsp:sp>
    <dsp:sp modelId="{82F02A83-0697-A243-8842-7A170CEA48BA}">
      <dsp:nvSpPr>
        <dsp:cNvPr id="0" name=""/>
        <dsp:cNvSpPr/>
      </dsp:nvSpPr>
      <dsp:spPr>
        <a:xfrm>
          <a:off x="0" y="1362402"/>
          <a:ext cx="6749867" cy="1231479"/>
        </a:xfrm>
        <a:prstGeom prst="roundRect">
          <a:avLst/>
        </a:prstGeom>
        <a:solidFill>
          <a:schemeClr val="accent2">
            <a:hueOff val="338703"/>
            <a:satOff val="-1658"/>
            <a:lumOff val="93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Diffusion of O2 and CO2 across the alveolar membrane</a:t>
          </a:r>
          <a:endParaRPr lang="en-US" sz="3100" kern="1200"/>
        </a:p>
      </dsp:txBody>
      <dsp:txXfrm>
        <a:off x="60116" y="1422518"/>
        <a:ext cx="6629635" cy="1111247"/>
      </dsp:txXfrm>
    </dsp:sp>
    <dsp:sp modelId="{4CA48C28-5792-B74A-9F03-99756383ACB2}">
      <dsp:nvSpPr>
        <dsp:cNvPr id="0" name=""/>
        <dsp:cNvSpPr/>
      </dsp:nvSpPr>
      <dsp:spPr>
        <a:xfrm>
          <a:off x="0" y="2683162"/>
          <a:ext cx="6749867" cy="1231479"/>
        </a:xfrm>
        <a:prstGeom prst="roundRect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Transportation of gases by blood</a:t>
          </a:r>
          <a:endParaRPr lang="en-US" sz="3100" kern="1200"/>
        </a:p>
      </dsp:txBody>
      <dsp:txXfrm>
        <a:off x="60116" y="2743278"/>
        <a:ext cx="6629635" cy="1111247"/>
      </dsp:txXfrm>
    </dsp:sp>
    <dsp:sp modelId="{398AFF9F-7EB8-2A42-9C50-5BC27307CB2C}">
      <dsp:nvSpPr>
        <dsp:cNvPr id="0" name=""/>
        <dsp:cNvSpPr/>
      </dsp:nvSpPr>
      <dsp:spPr>
        <a:xfrm>
          <a:off x="0" y="4003922"/>
          <a:ext cx="6749867" cy="1231479"/>
        </a:xfrm>
        <a:prstGeom prst="roundRect">
          <a:avLst/>
        </a:prstGeom>
        <a:solidFill>
          <a:schemeClr val="accent2">
            <a:hueOff val="1016110"/>
            <a:satOff val="-4974"/>
            <a:lumOff val="279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Diffusion of O2 and CO2 between blood and tissue</a:t>
          </a:r>
          <a:endParaRPr lang="en-US" sz="3100" kern="1200"/>
        </a:p>
      </dsp:txBody>
      <dsp:txXfrm>
        <a:off x="60116" y="4064038"/>
        <a:ext cx="6629635" cy="1111247"/>
      </dsp:txXfrm>
    </dsp:sp>
    <dsp:sp modelId="{A52560C4-5B68-9045-BB16-A749859A4E7D}">
      <dsp:nvSpPr>
        <dsp:cNvPr id="0" name=""/>
        <dsp:cNvSpPr/>
      </dsp:nvSpPr>
      <dsp:spPr>
        <a:xfrm>
          <a:off x="0" y="5324682"/>
          <a:ext cx="6749867" cy="1231479"/>
        </a:xfrm>
        <a:prstGeom prst="roundRect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Cellular respiration </a:t>
          </a:r>
          <a:endParaRPr lang="en-US" sz="3100" kern="1200"/>
        </a:p>
      </dsp:txBody>
      <dsp:txXfrm>
        <a:off x="60116" y="5384798"/>
        <a:ext cx="6629635" cy="11112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7E9943-319B-E349-A145-56A31BEFE152}">
      <dsp:nvSpPr>
        <dsp:cNvPr id="0" name=""/>
        <dsp:cNvSpPr/>
      </dsp:nvSpPr>
      <dsp:spPr>
        <a:xfrm>
          <a:off x="796" y="439466"/>
          <a:ext cx="2794363" cy="17744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E364E-413D-2247-8A65-B21698AE3A26}">
      <dsp:nvSpPr>
        <dsp:cNvPr id="0" name=""/>
        <dsp:cNvSpPr/>
      </dsp:nvSpPr>
      <dsp:spPr>
        <a:xfrm>
          <a:off x="311280" y="734427"/>
          <a:ext cx="2794363" cy="17744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Inspiration: Atmospheric air is taken inside</a:t>
          </a:r>
          <a:endParaRPr lang="en-US" sz="29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63251" y="786398"/>
        <a:ext cx="2690421" cy="1670478"/>
      </dsp:txXfrm>
    </dsp:sp>
    <dsp:sp modelId="{6C2347A5-FEA0-9943-8D7F-2AAA14A9BF68}">
      <dsp:nvSpPr>
        <dsp:cNvPr id="0" name=""/>
        <dsp:cNvSpPr/>
      </dsp:nvSpPr>
      <dsp:spPr>
        <a:xfrm>
          <a:off x="3416129" y="439466"/>
          <a:ext cx="2794363" cy="17744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EE2A0-F0C6-304A-83E8-BF7F98ADCBFC}">
      <dsp:nvSpPr>
        <dsp:cNvPr id="0" name=""/>
        <dsp:cNvSpPr/>
      </dsp:nvSpPr>
      <dsp:spPr>
        <a:xfrm>
          <a:off x="3726614" y="734427"/>
          <a:ext cx="2794363" cy="17744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Expiration: Alveolar air is expelled out </a:t>
          </a:r>
          <a:endParaRPr lang="en-US" sz="29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778585" y="786398"/>
        <a:ext cx="2690421" cy="16704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C429E-AAFD-E44C-BD6E-3E9EFD1B873B}">
      <dsp:nvSpPr>
        <dsp:cNvPr id="0" name=""/>
        <dsp:cNvSpPr/>
      </dsp:nvSpPr>
      <dsp:spPr>
        <a:xfrm>
          <a:off x="1085" y="1030135"/>
          <a:ext cx="3811482" cy="24202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DA5446-417F-DE47-9978-A0705E86F968}">
      <dsp:nvSpPr>
        <dsp:cNvPr id="0" name=""/>
        <dsp:cNvSpPr/>
      </dsp:nvSpPr>
      <dsp:spPr>
        <a:xfrm>
          <a:off x="424583" y="1432458"/>
          <a:ext cx="3811482" cy="24202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Normal breathing rate is 12-16 times/ minute.</a:t>
          </a:r>
          <a:endParaRPr lang="en-US" sz="29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495471" y="1503346"/>
        <a:ext cx="3669706" cy="2278515"/>
      </dsp:txXfrm>
    </dsp:sp>
    <dsp:sp modelId="{0A8A3103-0B35-0242-ADFA-DB6B97476872}">
      <dsp:nvSpPr>
        <dsp:cNvPr id="0" name=""/>
        <dsp:cNvSpPr/>
      </dsp:nvSpPr>
      <dsp:spPr>
        <a:xfrm>
          <a:off x="4659565" y="1030135"/>
          <a:ext cx="3811482" cy="24202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7FE29F-3E2C-2543-B11E-7CDE7B9EC72B}">
      <dsp:nvSpPr>
        <dsp:cNvPr id="0" name=""/>
        <dsp:cNvSpPr/>
      </dsp:nvSpPr>
      <dsp:spPr>
        <a:xfrm>
          <a:off x="5083063" y="1432458"/>
          <a:ext cx="3811482" cy="24202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Spirometer- An apparatus for measuring the volume of inhaled and exhaled air.</a:t>
          </a:r>
          <a:endParaRPr lang="en-US" sz="29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153951" y="1503346"/>
        <a:ext cx="3669706" cy="22785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7C1DF-9422-C94D-A1F5-CF69F11217F0}">
      <dsp:nvSpPr>
        <dsp:cNvPr id="0" name=""/>
        <dsp:cNvSpPr/>
      </dsp:nvSpPr>
      <dsp:spPr>
        <a:xfrm>
          <a:off x="587582" y="460964"/>
          <a:ext cx="9978649" cy="197366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68E487-B6ED-B54F-94D4-15986B993473}">
      <dsp:nvSpPr>
        <dsp:cNvPr id="0" name=""/>
        <dsp:cNvSpPr/>
      </dsp:nvSpPr>
      <dsp:spPr>
        <a:xfrm>
          <a:off x="987751" y="1147869"/>
          <a:ext cx="9379930" cy="144735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1000" b="-51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79B517-4118-4244-AFAB-F3BB98EE63F6}">
      <dsp:nvSpPr>
        <dsp:cNvPr id="0" name=""/>
        <dsp:cNvSpPr/>
      </dsp:nvSpPr>
      <dsp:spPr>
        <a:xfrm rot="10800000">
          <a:off x="167437" y="3448662"/>
          <a:ext cx="10081348" cy="1844063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8056" tIns="448056" rIns="448056" bIns="448056" numCol="1" spcCol="1270" anchor="t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300" kern="1200" dirty="0">
              <a:solidFill>
                <a:srgbClr val="B01513"/>
              </a:solidFill>
            </a:rPr>
            <a:t>.</a:t>
          </a:r>
        </a:p>
      </dsp:txBody>
      <dsp:txXfrm rot="10800000">
        <a:off x="224148" y="3448662"/>
        <a:ext cx="9967926" cy="17873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7C1DF-9422-C94D-A1F5-CF69F11217F0}">
      <dsp:nvSpPr>
        <dsp:cNvPr id="0" name=""/>
        <dsp:cNvSpPr/>
      </dsp:nvSpPr>
      <dsp:spPr>
        <a:xfrm>
          <a:off x="0" y="96369"/>
          <a:ext cx="10999157" cy="18684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6C195D-47C9-744A-A71B-711B00E684B6}">
      <dsp:nvSpPr>
        <dsp:cNvPr id="0" name=""/>
        <dsp:cNvSpPr/>
      </dsp:nvSpPr>
      <dsp:spPr>
        <a:xfrm>
          <a:off x="329974" y="538233"/>
          <a:ext cx="10339207" cy="137018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6000" b="-46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6C1BD4-CF6F-C04C-B5ED-6539CAC5D153}">
      <dsp:nvSpPr>
        <dsp:cNvPr id="0" name=""/>
        <dsp:cNvSpPr/>
      </dsp:nvSpPr>
      <dsp:spPr>
        <a:xfrm rot="10800000">
          <a:off x="850191" y="2639391"/>
          <a:ext cx="9209235" cy="1512683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Inspiratory reserve volume (IRV)- 2500 to 3000 ml, additional air by forcible inspiration.</a:t>
          </a:r>
          <a:endParaRPr lang="en-GB" sz="36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96711" y="2639391"/>
        <a:ext cx="9116195" cy="146616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7C1DF-9422-C94D-A1F5-CF69F11217F0}">
      <dsp:nvSpPr>
        <dsp:cNvPr id="0" name=""/>
        <dsp:cNvSpPr/>
      </dsp:nvSpPr>
      <dsp:spPr>
        <a:xfrm>
          <a:off x="0" y="186204"/>
          <a:ext cx="11627184" cy="223771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B15E7D-58B0-4840-8A01-DC58B06A66EB}">
      <dsp:nvSpPr>
        <dsp:cNvPr id="0" name=""/>
        <dsp:cNvSpPr/>
      </dsp:nvSpPr>
      <dsp:spPr>
        <a:xfrm>
          <a:off x="348815" y="856975"/>
          <a:ext cx="10929552" cy="16409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5EC36-8D9D-DA41-B155-B026F5CF2105}">
      <dsp:nvSpPr>
        <dsp:cNvPr id="0" name=""/>
        <dsp:cNvSpPr/>
      </dsp:nvSpPr>
      <dsp:spPr>
        <a:xfrm rot="10800000">
          <a:off x="293293" y="2821927"/>
          <a:ext cx="10929552" cy="124534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Expiratory reserve volume (ERV)- 1000 to 1100 ml, additional air by forcible expiration. </a:t>
          </a:r>
        </a:p>
      </dsp:txBody>
      <dsp:txXfrm rot="10800000">
        <a:off x="331592" y="2821927"/>
        <a:ext cx="10852954" cy="12070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7C1DF-9422-C94D-A1F5-CF69F11217F0}">
      <dsp:nvSpPr>
        <dsp:cNvPr id="0" name=""/>
        <dsp:cNvSpPr/>
      </dsp:nvSpPr>
      <dsp:spPr>
        <a:xfrm>
          <a:off x="0" y="80364"/>
          <a:ext cx="11897517" cy="200031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A931F0-C50C-6C45-8644-3C386108BABE}">
      <dsp:nvSpPr>
        <dsp:cNvPr id="0" name=""/>
        <dsp:cNvSpPr/>
      </dsp:nvSpPr>
      <dsp:spPr>
        <a:xfrm>
          <a:off x="356925" y="507801"/>
          <a:ext cx="11183665" cy="14668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D28B88-8305-5148-B75D-AB3C13167AC7}">
      <dsp:nvSpPr>
        <dsp:cNvPr id="0" name=""/>
        <dsp:cNvSpPr/>
      </dsp:nvSpPr>
      <dsp:spPr>
        <a:xfrm rot="10800000">
          <a:off x="294185" y="2564622"/>
          <a:ext cx="11183665" cy="180190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Residual volume (RV)- 1100 to 1200 ml, the air in the lungs after forcible expiration. </a:t>
          </a:r>
        </a:p>
      </dsp:txBody>
      <dsp:txXfrm rot="10800000">
        <a:off x="349600" y="2564622"/>
        <a:ext cx="11072835" cy="174649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0A988-14CB-ED43-8F6B-2F9094955966}">
      <dsp:nvSpPr>
        <dsp:cNvPr id="0" name=""/>
        <dsp:cNvSpPr/>
      </dsp:nvSpPr>
      <dsp:spPr>
        <a:xfrm>
          <a:off x="160382" y="2241"/>
          <a:ext cx="5246397" cy="10337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Inspiratory Capacity</a:t>
          </a:r>
        </a:p>
      </dsp:txBody>
      <dsp:txXfrm>
        <a:off x="160382" y="2241"/>
        <a:ext cx="5246397" cy="1033729"/>
      </dsp:txXfrm>
    </dsp:sp>
    <dsp:sp modelId="{7A7715C1-2911-9145-936A-DA9CC99F2AE0}">
      <dsp:nvSpPr>
        <dsp:cNvPr id="0" name=""/>
        <dsp:cNvSpPr/>
      </dsp:nvSpPr>
      <dsp:spPr>
        <a:xfrm>
          <a:off x="160382" y="1691770"/>
          <a:ext cx="5246397" cy="1983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The inspiratory capacity is the total volume of air that can be inspired after normal expiration</a:t>
          </a:r>
        </a:p>
      </dsp:txBody>
      <dsp:txXfrm>
        <a:off x="160382" y="1691770"/>
        <a:ext cx="5246397" cy="1983259"/>
      </dsp:txXfrm>
    </dsp:sp>
    <dsp:sp modelId="{FFA3AE53-B994-264C-9417-93DFDDC3E8F2}">
      <dsp:nvSpPr>
        <dsp:cNvPr id="0" name=""/>
        <dsp:cNvSpPr/>
      </dsp:nvSpPr>
      <dsp:spPr>
        <a:xfrm>
          <a:off x="160382" y="4330830"/>
          <a:ext cx="5246397" cy="999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IC = TV + IRV</a:t>
          </a:r>
        </a:p>
      </dsp:txBody>
      <dsp:txXfrm>
        <a:off x="160382" y="4330830"/>
        <a:ext cx="5246397" cy="99955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007988-0706-B04D-8E1F-EE4758304917}">
      <dsp:nvSpPr>
        <dsp:cNvPr id="0" name=""/>
        <dsp:cNvSpPr/>
      </dsp:nvSpPr>
      <dsp:spPr>
        <a:xfrm>
          <a:off x="307664" y="944"/>
          <a:ext cx="4911839" cy="919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Expiratory</a:t>
          </a:r>
          <a:r>
            <a:rPr lang="en-GB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Capacity</a:t>
          </a:r>
          <a:endParaRPr lang="en-US" sz="28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07664" y="944"/>
        <a:ext cx="4911839" cy="919495"/>
      </dsp:txXfrm>
    </dsp:sp>
    <dsp:sp modelId="{4D22AD1B-9598-DD43-84BF-F08939FEADD0}">
      <dsp:nvSpPr>
        <dsp:cNvPr id="0" name=""/>
        <dsp:cNvSpPr/>
      </dsp:nvSpPr>
      <dsp:spPr>
        <a:xfrm>
          <a:off x="307664" y="1534420"/>
          <a:ext cx="4911839" cy="17467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The </a:t>
          </a: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ex</a:t>
          </a:r>
          <a:r>
            <a:rPr lang="en-GB" sz="2800" b="1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piratory</a:t>
          </a:r>
          <a:r>
            <a:rPr lang="en-GB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capacity is the total volume of air that can be </a:t>
          </a: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ex</a:t>
          </a:r>
          <a:r>
            <a:rPr lang="en-GB" sz="2800" b="1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pired</a:t>
          </a:r>
          <a:r>
            <a:rPr lang="en-GB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after normal inspiration</a:t>
          </a:r>
        </a:p>
      </dsp:txBody>
      <dsp:txXfrm>
        <a:off x="307664" y="1534420"/>
        <a:ext cx="4911839" cy="1746752"/>
      </dsp:txXfrm>
    </dsp:sp>
    <dsp:sp modelId="{2EE17A5F-402A-6240-A1DF-A739C6F74270}">
      <dsp:nvSpPr>
        <dsp:cNvPr id="0" name=""/>
        <dsp:cNvSpPr/>
      </dsp:nvSpPr>
      <dsp:spPr>
        <a:xfrm>
          <a:off x="361449" y="3896096"/>
          <a:ext cx="4525621" cy="11055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</a:t>
          </a:r>
          <a:r>
            <a:rPr lang="en-GB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 = TV + </a:t>
          </a: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</a:t>
          </a:r>
          <a:r>
            <a:rPr lang="en-GB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RV</a:t>
          </a:r>
          <a:endParaRPr lang="en-US" sz="28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61449" y="3896096"/>
        <a:ext cx="4525621" cy="110556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DBBCF-41C9-D143-BD70-D69F413046BC}">
      <dsp:nvSpPr>
        <dsp:cNvPr id="0" name=""/>
        <dsp:cNvSpPr/>
      </dsp:nvSpPr>
      <dsp:spPr>
        <a:xfrm>
          <a:off x="289099" y="3155"/>
          <a:ext cx="4957525" cy="11393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The functional residual capacity:</a:t>
          </a:r>
        </a:p>
      </dsp:txBody>
      <dsp:txXfrm>
        <a:off x="289099" y="3155"/>
        <a:ext cx="4957525" cy="1139353"/>
      </dsp:txXfrm>
    </dsp:sp>
    <dsp:sp modelId="{DF24C363-C68B-524F-8959-3A0597632B19}">
      <dsp:nvSpPr>
        <dsp:cNvPr id="0" name=""/>
        <dsp:cNvSpPr/>
      </dsp:nvSpPr>
      <dsp:spPr>
        <a:xfrm>
          <a:off x="0" y="1776768"/>
          <a:ext cx="5235889" cy="15475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It is the total volume of air residing within the lungs after an exhalation process</a:t>
          </a:r>
        </a:p>
      </dsp:txBody>
      <dsp:txXfrm>
        <a:off x="0" y="1776768"/>
        <a:ext cx="5235889" cy="1547593"/>
      </dsp:txXfrm>
    </dsp:sp>
    <dsp:sp modelId="{8A7FBD3C-971E-F841-B115-15C2A3649390}">
      <dsp:nvSpPr>
        <dsp:cNvPr id="0" name=""/>
        <dsp:cNvSpPr/>
      </dsp:nvSpPr>
      <dsp:spPr>
        <a:xfrm>
          <a:off x="145807" y="3958621"/>
          <a:ext cx="5074076" cy="9168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FRC = ERV + RV</a:t>
          </a:r>
        </a:p>
      </dsp:txBody>
      <dsp:txXfrm>
        <a:off x="145807" y="3958621"/>
        <a:ext cx="5074076" cy="91685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6C877-519E-274B-AD4A-B57790B63D2C}">
      <dsp:nvSpPr>
        <dsp:cNvPr id="0" name=""/>
        <dsp:cNvSpPr/>
      </dsp:nvSpPr>
      <dsp:spPr>
        <a:xfrm>
          <a:off x="1908307" y="2296"/>
          <a:ext cx="2638059" cy="131902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 Oxy hemoglobin</a:t>
          </a:r>
          <a:endParaRPr lang="en-GB" sz="38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1946940" y="40929"/>
        <a:ext cx="2560793" cy="1241763"/>
      </dsp:txXfrm>
    </dsp:sp>
    <dsp:sp modelId="{0A4BA944-4792-B54C-AF0C-D84FA1BD4C74}">
      <dsp:nvSpPr>
        <dsp:cNvPr id="0" name=""/>
        <dsp:cNvSpPr/>
      </dsp:nvSpPr>
      <dsp:spPr>
        <a:xfrm>
          <a:off x="2172113" y="1321326"/>
          <a:ext cx="263805" cy="989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272"/>
              </a:lnTo>
              <a:lnTo>
                <a:pt x="263805" y="989272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A58FFA-50F4-B346-A28D-A2BBAF8D2FD5}">
      <dsp:nvSpPr>
        <dsp:cNvPr id="0" name=""/>
        <dsp:cNvSpPr/>
      </dsp:nvSpPr>
      <dsp:spPr>
        <a:xfrm>
          <a:off x="2435919" y="1651083"/>
          <a:ext cx="2110447" cy="13190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97%</a:t>
          </a:r>
          <a:endParaRPr lang="en-GB" sz="4200" kern="1200" dirty="0"/>
        </a:p>
      </dsp:txBody>
      <dsp:txXfrm>
        <a:off x="2474552" y="1689716"/>
        <a:ext cx="2033181" cy="1241763"/>
      </dsp:txXfrm>
    </dsp:sp>
    <dsp:sp modelId="{E7D25729-5151-1448-A669-BA84D4E07FB3}">
      <dsp:nvSpPr>
        <dsp:cNvPr id="0" name=""/>
        <dsp:cNvSpPr/>
      </dsp:nvSpPr>
      <dsp:spPr>
        <a:xfrm>
          <a:off x="2172113" y="1321326"/>
          <a:ext cx="263805" cy="2638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8059"/>
              </a:lnTo>
              <a:lnTo>
                <a:pt x="263805" y="2638059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16AE9E-5BDD-244E-AF24-FCF864F573BD}">
      <dsp:nvSpPr>
        <dsp:cNvPr id="0" name=""/>
        <dsp:cNvSpPr/>
      </dsp:nvSpPr>
      <dsp:spPr>
        <a:xfrm>
          <a:off x="2435919" y="3299870"/>
          <a:ext cx="2110447" cy="13190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RBC</a:t>
          </a:r>
          <a:endParaRPr lang="en-GB" sz="4200" kern="1200" dirty="0"/>
        </a:p>
      </dsp:txBody>
      <dsp:txXfrm>
        <a:off x="2474552" y="3338503"/>
        <a:ext cx="2033181" cy="1241763"/>
      </dsp:txXfrm>
    </dsp:sp>
    <dsp:sp modelId="{286F0CBA-E16D-DA4D-B231-49BB11791CB9}">
      <dsp:nvSpPr>
        <dsp:cNvPr id="0" name=""/>
        <dsp:cNvSpPr/>
      </dsp:nvSpPr>
      <dsp:spPr>
        <a:xfrm>
          <a:off x="5205881" y="2296"/>
          <a:ext cx="2638059" cy="131902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/>
            <a:t>Dissolved state</a:t>
          </a:r>
          <a:endParaRPr lang="en-GB" sz="3800" b="1" kern="1200" dirty="0"/>
        </a:p>
      </dsp:txBody>
      <dsp:txXfrm>
        <a:off x="5244514" y="40929"/>
        <a:ext cx="2560793" cy="1241763"/>
      </dsp:txXfrm>
    </dsp:sp>
    <dsp:sp modelId="{24A75562-3C22-1A4D-B607-1A95C8D6C606}">
      <dsp:nvSpPr>
        <dsp:cNvPr id="0" name=""/>
        <dsp:cNvSpPr/>
      </dsp:nvSpPr>
      <dsp:spPr>
        <a:xfrm>
          <a:off x="5469687" y="1321326"/>
          <a:ext cx="263805" cy="989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272"/>
              </a:lnTo>
              <a:lnTo>
                <a:pt x="263805" y="989272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7A5A5D-F3F8-D144-9ED3-538D1F310FEF}">
      <dsp:nvSpPr>
        <dsp:cNvPr id="0" name=""/>
        <dsp:cNvSpPr/>
      </dsp:nvSpPr>
      <dsp:spPr>
        <a:xfrm>
          <a:off x="5733493" y="1651083"/>
          <a:ext cx="2110447" cy="13190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3%</a:t>
          </a:r>
          <a:endParaRPr lang="en-GB" sz="4200" kern="1200" dirty="0"/>
        </a:p>
      </dsp:txBody>
      <dsp:txXfrm>
        <a:off x="5772126" y="1689716"/>
        <a:ext cx="2033181" cy="1241763"/>
      </dsp:txXfrm>
    </dsp:sp>
    <dsp:sp modelId="{C671956D-E9C9-934D-A567-72DD3366C091}">
      <dsp:nvSpPr>
        <dsp:cNvPr id="0" name=""/>
        <dsp:cNvSpPr/>
      </dsp:nvSpPr>
      <dsp:spPr>
        <a:xfrm>
          <a:off x="5469687" y="1321326"/>
          <a:ext cx="263805" cy="2638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8059"/>
              </a:lnTo>
              <a:lnTo>
                <a:pt x="263805" y="2638059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7B323C-8519-5B41-B2B4-ED7E2BFE9798}">
      <dsp:nvSpPr>
        <dsp:cNvPr id="0" name=""/>
        <dsp:cNvSpPr/>
      </dsp:nvSpPr>
      <dsp:spPr>
        <a:xfrm>
          <a:off x="5733493" y="3299870"/>
          <a:ext cx="2110447" cy="13190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Plasma</a:t>
          </a:r>
          <a:endParaRPr lang="en-GB" sz="4200" kern="1200" dirty="0"/>
        </a:p>
      </dsp:txBody>
      <dsp:txXfrm>
        <a:off x="5772126" y="3338503"/>
        <a:ext cx="2033181" cy="124176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0BAB0-BA52-1748-9B2B-716CBDC6C41A}">
      <dsp:nvSpPr>
        <dsp:cNvPr id="0" name=""/>
        <dsp:cNvSpPr/>
      </dsp:nvSpPr>
      <dsp:spPr>
        <a:xfrm>
          <a:off x="661227" y="442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b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7%</a:t>
          </a:r>
          <a:endParaRPr lang="en-GB" sz="2600" kern="1200" dirty="0"/>
        </a:p>
      </dsp:txBody>
      <dsp:txXfrm>
        <a:off x="661227" y="442"/>
        <a:ext cx="6315075" cy="574097"/>
      </dsp:txXfrm>
    </dsp:sp>
    <dsp:sp modelId="{62273170-F431-0148-B53B-5B28F3F1E8A0}">
      <dsp:nvSpPr>
        <dsp:cNvPr id="0" name=""/>
        <dsp:cNvSpPr/>
      </dsp:nvSpPr>
      <dsp:spPr>
        <a:xfrm>
          <a:off x="661227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E9F79B-4149-6B4F-AF0E-B9D1C45C8F96}">
      <dsp:nvSpPr>
        <dsp:cNvPr id="0" name=""/>
        <dsp:cNvSpPr/>
      </dsp:nvSpPr>
      <dsp:spPr>
        <a:xfrm>
          <a:off x="154884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7EEDF9-CC60-2C46-8A18-17CBA6CEB7F2}">
      <dsp:nvSpPr>
        <dsp:cNvPr id="0" name=""/>
        <dsp:cNvSpPr/>
      </dsp:nvSpPr>
      <dsp:spPr>
        <a:xfrm>
          <a:off x="2437166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80E5A3-D46B-3641-B89C-73D8B04D29C4}">
      <dsp:nvSpPr>
        <dsp:cNvPr id="0" name=""/>
        <dsp:cNvSpPr/>
      </dsp:nvSpPr>
      <dsp:spPr>
        <a:xfrm>
          <a:off x="332478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5DEE46-3B79-1E47-B74A-69479EF25BDE}">
      <dsp:nvSpPr>
        <dsp:cNvPr id="0" name=""/>
        <dsp:cNvSpPr/>
      </dsp:nvSpPr>
      <dsp:spPr>
        <a:xfrm>
          <a:off x="421310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CFF10-2315-7C43-A321-B3D5287C3EBC}">
      <dsp:nvSpPr>
        <dsp:cNvPr id="0" name=""/>
        <dsp:cNvSpPr/>
      </dsp:nvSpPr>
      <dsp:spPr>
        <a:xfrm>
          <a:off x="5100724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E60610-E395-E444-8C42-F0538ACAA88F}">
      <dsp:nvSpPr>
        <dsp:cNvPr id="0" name=""/>
        <dsp:cNvSpPr/>
      </dsp:nvSpPr>
      <dsp:spPr>
        <a:xfrm>
          <a:off x="5989045" y="574540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8C9A72-1323-9B48-9737-C13FC8283FE2}">
      <dsp:nvSpPr>
        <dsp:cNvPr id="0" name=""/>
        <dsp:cNvSpPr/>
      </dsp:nvSpPr>
      <dsp:spPr>
        <a:xfrm>
          <a:off x="661227" y="691486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 dissolved state through plasma</a:t>
          </a:r>
          <a:endParaRPr lang="en-GB" sz="28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661227" y="691486"/>
        <a:ext cx="6397170" cy="935566"/>
      </dsp:txXfrm>
    </dsp:sp>
    <dsp:sp modelId="{D9EC5C17-F594-6C4A-9DA5-AA61739577FC}">
      <dsp:nvSpPr>
        <dsp:cNvPr id="0" name=""/>
        <dsp:cNvSpPr/>
      </dsp:nvSpPr>
      <dsp:spPr>
        <a:xfrm>
          <a:off x="661227" y="1837555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b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20-25%</a:t>
          </a:r>
          <a:endParaRPr lang="en-GB" sz="2600" kern="1200" dirty="0"/>
        </a:p>
      </dsp:txBody>
      <dsp:txXfrm>
        <a:off x="661227" y="1837555"/>
        <a:ext cx="6315075" cy="574097"/>
      </dsp:txXfrm>
    </dsp:sp>
    <dsp:sp modelId="{79C020EF-BE0E-9045-8469-34434DD02506}">
      <dsp:nvSpPr>
        <dsp:cNvPr id="0" name=""/>
        <dsp:cNvSpPr/>
      </dsp:nvSpPr>
      <dsp:spPr>
        <a:xfrm>
          <a:off x="661227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F3BA0D-05C5-D947-A722-E66909C06540}">
      <dsp:nvSpPr>
        <dsp:cNvPr id="0" name=""/>
        <dsp:cNvSpPr/>
      </dsp:nvSpPr>
      <dsp:spPr>
        <a:xfrm>
          <a:off x="154884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C8932C-1B46-0B43-8878-DC2A62F78D04}">
      <dsp:nvSpPr>
        <dsp:cNvPr id="0" name=""/>
        <dsp:cNvSpPr/>
      </dsp:nvSpPr>
      <dsp:spPr>
        <a:xfrm>
          <a:off x="2437166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FEEAB2-242F-EF4A-84CE-FEF4D14A9630}">
      <dsp:nvSpPr>
        <dsp:cNvPr id="0" name=""/>
        <dsp:cNvSpPr/>
      </dsp:nvSpPr>
      <dsp:spPr>
        <a:xfrm>
          <a:off x="332478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9AB07C-C373-3744-A14E-F128168061C1}">
      <dsp:nvSpPr>
        <dsp:cNvPr id="0" name=""/>
        <dsp:cNvSpPr/>
      </dsp:nvSpPr>
      <dsp:spPr>
        <a:xfrm>
          <a:off x="421310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AE14BA-A76B-0E47-8BBE-F48A0BDD969B}">
      <dsp:nvSpPr>
        <dsp:cNvPr id="0" name=""/>
        <dsp:cNvSpPr/>
      </dsp:nvSpPr>
      <dsp:spPr>
        <a:xfrm>
          <a:off x="5100724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03A247-853B-9348-971F-DA784043A707}">
      <dsp:nvSpPr>
        <dsp:cNvPr id="0" name=""/>
        <dsp:cNvSpPr/>
      </dsp:nvSpPr>
      <dsp:spPr>
        <a:xfrm>
          <a:off x="5989045" y="2411653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23B77B-1B35-E247-B052-B97113F06E0E}">
      <dsp:nvSpPr>
        <dsp:cNvPr id="0" name=""/>
        <dsp:cNvSpPr/>
      </dsp:nvSpPr>
      <dsp:spPr>
        <a:xfrm>
          <a:off x="661227" y="2528599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 Carbaminohemoglobin</a:t>
          </a:r>
          <a:endParaRPr lang="en-GB" sz="28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661227" y="2528599"/>
        <a:ext cx="6397170" cy="935566"/>
      </dsp:txXfrm>
    </dsp:sp>
    <dsp:sp modelId="{ADB8DDA6-5F7E-8043-B124-C8E4B0BA80D5}">
      <dsp:nvSpPr>
        <dsp:cNvPr id="0" name=""/>
        <dsp:cNvSpPr/>
      </dsp:nvSpPr>
      <dsp:spPr>
        <a:xfrm>
          <a:off x="661227" y="3674668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b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70%</a:t>
          </a:r>
          <a:endParaRPr lang="en-GB" sz="2600" kern="1200" dirty="0"/>
        </a:p>
      </dsp:txBody>
      <dsp:txXfrm>
        <a:off x="661227" y="3674668"/>
        <a:ext cx="6315075" cy="574097"/>
      </dsp:txXfrm>
    </dsp:sp>
    <dsp:sp modelId="{FE7DA5E8-A5B4-8F4D-A001-C735BF39C452}">
      <dsp:nvSpPr>
        <dsp:cNvPr id="0" name=""/>
        <dsp:cNvSpPr/>
      </dsp:nvSpPr>
      <dsp:spPr>
        <a:xfrm>
          <a:off x="661227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BDE785-9F03-BD47-8E91-99AA0C7DB956}">
      <dsp:nvSpPr>
        <dsp:cNvPr id="0" name=""/>
        <dsp:cNvSpPr/>
      </dsp:nvSpPr>
      <dsp:spPr>
        <a:xfrm>
          <a:off x="154884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CF6AC4-7574-E747-B844-5B9779BC3DE1}">
      <dsp:nvSpPr>
        <dsp:cNvPr id="0" name=""/>
        <dsp:cNvSpPr/>
      </dsp:nvSpPr>
      <dsp:spPr>
        <a:xfrm>
          <a:off x="2437166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5896E4-9311-7848-A68C-714F0785CD18}">
      <dsp:nvSpPr>
        <dsp:cNvPr id="0" name=""/>
        <dsp:cNvSpPr/>
      </dsp:nvSpPr>
      <dsp:spPr>
        <a:xfrm>
          <a:off x="332478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332CCA-3624-B84D-91C3-CC9A13945E33}">
      <dsp:nvSpPr>
        <dsp:cNvPr id="0" name=""/>
        <dsp:cNvSpPr/>
      </dsp:nvSpPr>
      <dsp:spPr>
        <a:xfrm>
          <a:off x="421310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F887E3-CE00-5F40-BE4F-D6C8AE7BBA2F}">
      <dsp:nvSpPr>
        <dsp:cNvPr id="0" name=""/>
        <dsp:cNvSpPr/>
      </dsp:nvSpPr>
      <dsp:spPr>
        <a:xfrm>
          <a:off x="5100724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2E184B-1EB5-104C-B51C-1918810A997E}">
      <dsp:nvSpPr>
        <dsp:cNvPr id="0" name=""/>
        <dsp:cNvSpPr/>
      </dsp:nvSpPr>
      <dsp:spPr>
        <a:xfrm>
          <a:off x="5989045" y="4248765"/>
          <a:ext cx="1477727" cy="1169458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EA68FC-F7AD-664F-B999-895C176F97CB}">
      <dsp:nvSpPr>
        <dsp:cNvPr id="0" name=""/>
        <dsp:cNvSpPr/>
      </dsp:nvSpPr>
      <dsp:spPr>
        <a:xfrm>
          <a:off x="661227" y="4365711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 bicarbonate</a:t>
          </a:r>
          <a:endParaRPr lang="en-GB" sz="28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661227" y="4365711"/>
        <a:ext cx="6397170" cy="935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533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210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034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1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28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799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290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008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3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91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38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2230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14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570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304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053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78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70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9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9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29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32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9.bin"/><Relationship Id="rId3" Type="http://schemas.openxmlformats.org/officeDocument/2006/relationships/image" Target="../media/image51.wmf"/><Relationship Id="rId7" Type="http://schemas.openxmlformats.org/officeDocument/2006/relationships/image" Target="../media/image53.wmf"/><Relationship Id="rId12" Type="http://schemas.openxmlformats.org/officeDocument/2006/relationships/oleObject" Target="../embeddings/oleObject8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7.bin"/><Relationship Id="rId5" Type="http://schemas.openxmlformats.org/officeDocument/2006/relationships/image" Target="../media/image52.e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10.bin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E3AEC-93FC-DB8B-0543-45DA5D92B1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52" r="-1" b="8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687097" y="1810872"/>
            <a:ext cx="10817805" cy="2366682"/>
          </a:xfrm>
        </p:spPr>
        <p:txBody>
          <a:bodyPr>
            <a:noAutofit/>
          </a:bodyPr>
          <a:lstStyle/>
          <a:p>
            <a:pPr algn="ctr"/>
            <a:r>
              <a:rPr lang="en-US" altLang="zh-CN" sz="8000" b="1" dirty="0">
                <a:solidFill>
                  <a:srgbClr val="14F83A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BREATHING AND EXCHANGE OF GASES</a:t>
            </a:r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1A767D78-B9A1-32D3-037C-8AD158D96F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151" y="189996"/>
            <a:ext cx="1263154" cy="3638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048595"/>
          <p:cNvSpPr>
            <a:spLocks noGrp="1"/>
          </p:cNvSpPr>
          <p:nvPr>
            <p:ph type="title"/>
          </p:nvPr>
        </p:nvSpPr>
        <p:spPr>
          <a:xfrm>
            <a:off x="3650802" y="221286"/>
            <a:ext cx="5263036" cy="734381"/>
          </a:xfr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FF00"/>
                </a:solidFill>
                <a:latin typeface="Comic Sans MS" panose="030F0702030302020204" pitchFamily="66" charset="0"/>
              </a:rPr>
              <a:t>What is respiration??</a:t>
            </a:r>
            <a:endParaRPr lang="en-GB" sz="4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48597" name="Content Placeholder 1048596"/>
          <p:cNvSpPr>
            <a:spLocks noGrp="1"/>
          </p:cNvSpPr>
          <p:nvPr>
            <p:ph idx="1"/>
          </p:nvPr>
        </p:nvSpPr>
        <p:spPr>
          <a:xfrm>
            <a:off x="735044" y="1478196"/>
            <a:ext cx="10721911" cy="145326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Oxygen from the atmosphere is taken inside and carbon dioxide produced is taken out. This process of gaseous exchange is called breathing or respiration.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048597"/>
          <p:cNvSpPr>
            <a:spLocks noGrp="1"/>
          </p:cNvSpPr>
          <p:nvPr>
            <p:ph type="title"/>
          </p:nvPr>
        </p:nvSpPr>
        <p:spPr>
          <a:xfrm>
            <a:off x="3298058" y="74341"/>
            <a:ext cx="4401352" cy="638026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600" b="1"/>
              <a:t>Respiratory organs</a:t>
            </a:r>
            <a:endParaRPr lang="en-GB" sz="3600" b="1"/>
          </a:p>
        </p:txBody>
      </p:sp>
      <p:graphicFrame>
        <p:nvGraphicFramePr>
          <p:cNvPr id="1048601" name="Content Placeholder 1048598">
            <a:extLst>
              <a:ext uri="{FF2B5EF4-FFF2-40B4-BE49-F238E27FC236}">
                <a16:creationId xmlns:a16="http://schemas.microsoft.com/office/drawing/2014/main" id="{BB2EAA91-FCA4-3234-54C9-E3AF71B680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605624"/>
              </p:ext>
            </p:extLst>
          </p:nvPr>
        </p:nvGraphicFramePr>
        <p:xfrm>
          <a:off x="454603" y="819891"/>
          <a:ext cx="10910454" cy="5894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097151"/>
          <p:cNvPicPr>
            <a:picLocks/>
          </p:cNvPicPr>
          <p:nvPr/>
        </p:nvPicPr>
        <p:blipFill rotWithShape="1">
          <a:blip r:embed="rId2">
            <a:alphaModFix amt="35000"/>
          </a:blip>
          <a:srcRect l="14669"/>
          <a:stretch/>
        </p:blipFill>
        <p:spPr>
          <a:xfrm>
            <a:off x="2939123" y="1317810"/>
            <a:ext cx="6152745" cy="4614674"/>
          </a:xfrm>
          <a:prstGeom prst="rect">
            <a:avLst/>
          </a:prstGeom>
        </p:spPr>
      </p:pic>
      <p:sp>
        <p:nvSpPr>
          <p:cNvPr id="1048600" name="Title 1048599"/>
          <p:cNvSpPr>
            <a:spLocks noGrp="1"/>
          </p:cNvSpPr>
          <p:nvPr>
            <p:ph type="title"/>
          </p:nvPr>
        </p:nvSpPr>
        <p:spPr>
          <a:xfrm>
            <a:off x="2939123" y="219456"/>
            <a:ext cx="6152745" cy="605298"/>
          </a:xfr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Human Respiratory System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048600"/>
          <p:cNvSpPr>
            <a:spLocks noGrp="1"/>
          </p:cNvSpPr>
          <p:nvPr>
            <p:ph type="title"/>
          </p:nvPr>
        </p:nvSpPr>
        <p:spPr>
          <a:xfrm>
            <a:off x="823688" y="140808"/>
            <a:ext cx="9449865" cy="674980"/>
          </a:xfr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  <a:ea typeface="+mj-ea"/>
                <a:cs typeface="+mj-cs"/>
              </a:rPr>
              <a:t>Nostrils, Nasal passage and Nasal cavity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5909B6-CBE7-FEE8-2E48-6FD900F91F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974" y="1207965"/>
            <a:ext cx="3963157" cy="3814538"/>
          </a:xfrm>
          <a:prstGeom prst="rect">
            <a:avLst/>
          </a:prstGeom>
          <a:ln w="1270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60CC74-B385-734A-1EB2-E655DBCBA8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0" r="9090" b="9179"/>
          <a:stretch/>
        </p:blipFill>
        <p:spPr>
          <a:xfrm>
            <a:off x="6258298" y="946166"/>
            <a:ext cx="5440643" cy="5413681"/>
          </a:xfrm>
          <a:prstGeom prst="rect">
            <a:avLst/>
          </a:prstGeom>
        </p:spPr>
      </p:pic>
      <p:sp>
        <p:nvSpPr>
          <p:cNvPr id="1048602" name="Title 1048601"/>
          <p:cNvSpPr>
            <a:spLocks noGrp="1"/>
          </p:cNvSpPr>
          <p:nvPr>
            <p:ph type="title"/>
          </p:nvPr>
        </p:nvSpPr>
        <p:spPr>
          <a:xfrm>
            <a:off x="230446" y="108978"/>
            <a:ext cx="1992802" cy="67095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PHARYNX</a:t>
            </a:r>
          </a:p>
        </p:txBody>
      </p:sp>
    </p:spTree>
    <p:extLst>
      <p:ext uri="{BB962C8B-B14F-4D97-AF65-F5344CB8AC3E}">
        <p14:creationId xmlns:p14="http://schemas.microsoft.com/office/powerpoint/2010/main" val="908304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5708F4C-8281-B938-40DD-C2246B8E5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92" y="135167"/>
            <a:ext cx="4536538" cy="73441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Glottis and Epiglottis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40D37C-7509-4DCD-A30B-9BDC82CCA1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r="3592"/>
          <a:stretch/>
        </p:blipFill>
        <p:spPr>
          <a:xfrm>
            <a:off x="4297096" y="1993702"/>
            <a:ext cx="7785100" cy="4114125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048601"/>
          <p:cNvSpPr>
            <a:spLocks noGrp="1"/>
          </p:cNvSpPr>
          <p:nvPr>
            <p:ph type="title"/>
          </p:nvPr>
        </p:nvSpPr>
        <p:spPr>
          <a:xfrm>
            <a:off x="510836" y="198411"/>
            <a:ext cx="1722781" cy="65555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LARYNX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553728-B7ED-ED1B-9043-4E4A14B788A9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18602" r="26260"/>
          <a:stretch/>
        </p:blipFill>
        <p:spPr>
          <a:xfrm>
            <a:off x="5905018" y="526187"/>
            <a:ext cx="4240902" cy="58056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5708F4C-8281-B938-40DD-C2246B8E5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286" y="83201"/>
            <a:ext cx="6637785" cy="63397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Trachea , bronchi and bronchioles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31BED3-DDA9-79CB-B520-CA73C9FAEE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8" r="8822"/>
          <a:stretch/>
        </p:blipFill>
        <p:spPr>
          <a:xfrm>
            <a:off x="6578762" y="1239106"/>
            <a:ext cx="4268531" cy="54318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54690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048601"/>
          <p:cNvSpPr>
            <a:spLocks noGrp="1"/>
          </p:cNvSpPr>
          <p:nvPr>
            <p:ph type="title"/>
          </p:nvPr>
        </p:nvSpPr>
        <p:spPr>
          <a:xfrm>
            <a:off x="401172" y="101377"/>
            <a:ext cx="1553134" cy="58890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Alveoli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F82AA9-B279-F7B4-2423-F118B13D7FC8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18624" r="18756"/>
          <a:stretch/>
        </p:blipFill>
        <p:spPr>
          <a:xfrm>
            <a:off x="5841093" y="185009"/>
            <a:ext cx="4461796" cy="648798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4311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048601"/>
          <p:cNvSpPr>
            <a:spLocks noGrp="1"/>
          </p:cNvSpPr>
          <p:nvPr>
            <p:ph type="title"/>
          </p:nvPr>
        </p:nvSpPr>
        <p:spPr>
          <a:xfrm>
            <a:off x="442671" y="130944"/>
            <a:ext cx="1601282" cy="70277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F43AC8-17A9-3042-526C-FDE738729FE7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-1847" t="21175" r="9574" b="7620"/>
          <a:stretch/>
        </p:blipFill>
        <p:spPr>
          <a:xfrm>
            <a:off x="4885765" y="979957"/>
            <a:ext cx="6663201" cy="5119422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083792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048601"/>
          <p:cNvSpPr>
            <a:spLocks noGrp="1"/>
          </p:cNvSpPr>
          <p:nvPr>
            <p:ph type="title"/>
          </p:nvPr>
        </p:nvSpPr>
        <p:spPr>
          <a:xfrm>
            <a:off x="349739" y="81060"/>
            <a:ext cx="7046143" cy="636116"/>
          </a:xfr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PLEURA AND PLEURAL FLUID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B7D76D-C851-FBF8-0CE4-37E8BF49B9F2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18424" r="24633" b="1"/>
          <a:stretch/>
        </p:blipFill>
        <p:spPr>
          <a:xfrm>
            <a:off x="7219803" y="1186000"/>
            <a:ext cx="3963157" cy="5550437"/>
          </a:xfrm>
          <a:prstGeom prst="rect">
            <a:avLst/>
          </a:prstGeom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1727685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Content Placeholder 1048603"/>
          <p:cNvSpPr>
            <a:spLocks noGrp="1"/>
          </p:cNvSpPr>
          <p:nvPr>
            <p:ph idx="1"/>
          </p:nvPr>
        </p:nvSpPr>
        <p:spPr>
          <a:xfrm>
            <a:off x="351939" y="2098957"/>
            <a:ext cx="11528613" cy="94129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Nostrils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Pharynx 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Larynx 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Trachea 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Primary Bronchi (Right and left)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Secondary and tertiary bronchi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Bronchioles 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Terminal bronchiole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B5E82F-8C4D-8C61-2641-B12632CEA9B0}"/>
              </a:ext>
            </a:extLst>
          </p:cNvPr>
          <p:cNvSpPr txBox="1"/>
          <p:nvPr/>
        </p:nvSpPr>
        <p:spPr>
          <a:xfrm>
            <a:off x="351939" y="158342"/>
            <a:ext cx="10030522" cy="646331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Conducting part of the respiratory system: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5B27B4-41CC-2FF3-9CF8-59EA76D3A8A1}"/>
              </a:ext>
            </a:extLst>
          </p:cNvPr>
          <p:cNvSpPr txBox="1"/>
          <p:nvPr/>
        </p:nvSpPr>
        <p:spPr>
          <a:xfrm>
            <a:off x="302139" y="1076406"/>
            <a:ext cx="6026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NOSTRILS TO TERMINAL BRONCHIOLES</a:t>
            </a:r>
            <a:endParaRPr lang="en-IN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4A4EFD-EEB5-EC6B-C3B0-9A326AD0A777}"/>
              </a:ext>
            </a:extLst>
          </p:cNvPr>
          <p:cNvSpPr txBox="1"/>
          <p:nvPr/>
        </p:nvSpPr>
        <p:spPr>
          <a:xfrm>
            <a:off x="601757" y="140163"/>
            <a:ext cx="9523649" cy="1200329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Conducting part of the respiratory system: Functions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B784B42-4BBA-7D7F-6F8E-A0B36B98066D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t="12304" r="9090" b="-1"/>
          <a:stretch/>
        </p:blipFill>
        <p:spPr>
          <a:xfrm flipH="1">
            <a:off x="4278034" y="1620533"/>
            <a:ext cx="7430746" cy="5068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768589-4327-A798-F844-9B07B32A0910}"/>
              </a:ext>
            </a:extLst>
          </p:cNvPr>
          <p:cNvSpPr txBox="1"/>
          <p:nvPr/>
        </p:nvSpPr>
        <p:spPr>
          <a:xfrm>
            <a:off x="139300" y="168958"/>
            <a:ext cx="10277688" cy="1018180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  <a:ea typeface="+mj-ea"/>
                <a:cs typeface="+mj-cs"/>
              </a:rPr>
              <a:t>Exchanging part of the respiratory system : Alveoli and alveolar ducts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2097155"/>
          <p:cNvPicPr>
            <a:picLocks/>
          </p:cNvPicPr>
          <p:nvPr/>
        </p:nvPicPr>
        <p:blipFill>
          <a:blip r:embed="rId2"/>
          <a:stretch/>
        </p:blipFill>
        <p:spPr>
          <a:xfrm>
            <a:off x="1381456" y="396061"/>
            <a:ext cx="8848943" cy="615105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048608"/>
          <p:cNvSpPr>
            <a:spLocks noGrp="1"/>
          </p:cNvSpPr>
          <p:nvPr>
            <p:ph type="title"/>
          </p:nvPr>
        </p:nvSpPr>
        <p:spPr>
          <a:xfrm>
            <a:off x="546729" y="2247140"/>
            <a:ext cx="3425356" cy="1410798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400" b="1" dirty="0"/>
              <a:t>Process of respiration</a:t>
            </a:r>
            <a:endParaRPr lang="en-GB" sz="4400" b="1" dirty="0"/>
          </a:p>
        </p:txBody>
      </p:sp>
      <p:graphicFrame>
        <p:nvGraphicFramePr>
          <p:cNvPr id="1048625" name="Content Placeholder 1048609">
            <a:extLst>
              <a:ext uri="{FF2B5EF4-FFF2-40B4-BE49-F238E27FC236}">
                <a16:creationId xmlns:a16="http://schemas.microsoft.com/office/drawing/2014/main" id="{5D78EF76-1392-38CB-5A19-6E4937F69E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18550"/>
              </p:ext>
            </p:extLst>
          </p:nvPr>
        </p:nvGraphicFramePr>
        <p:xfrm>
          <a:off x="4367561" y="168958"/>
          <a:ext cx="6749867" cy="6597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048610"/>
          <p:cNvSpPr>
            <a:spLocks noGrp="1"/>
          </p:cNvSpPr>
          <p:nvPr>
            <p:ph type="title"/>
          </p:nvPr>
        </p:nvSpPr>
        <p:spPr>
          <a:xfrm>
            <a:off x="407037" y="233498"/>
            <a:ext cx="4942017" cy="661981"/>
          </a:xfrm>
          <a:solidFill>
            <a:srgbClr val="002060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Breathing Mechanism</a:t>
            </a:r>
            <a:endParaRPr lang="en-GB" sz="3600" b="1" dirty="0">
              <a:solidFill>
                <a:srgbClr val="FFFF00"/>
              </a:solidFill>
              <a:latin typeface="Comic Sans MS" panose="030F0702030302020204" pitchFamily="66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aphicFrame>
        <p:nvGraphicFramePr>
          <p:cNvPr id="2097161" name="Content Placeholder 1048611">
            <a:extLst>
              <a:ext uri="{FF2B5EF4-FFF2-40B4-BE49-F238E27FC236}">
                <a16:creationId xmlns:a16="http://schemas.microsoft.com/office/drawing/2014/main" id="{DF0898DF-AB19-0655-8A27-36692523BB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2700785"/>
              </p:ext>
            </p:extLst>
          </p:nvPr>
        </p:nvGraphicFramePr>
        <p:xfrm>
          <a:off x="658936" y="2213348"/>
          <a:ext cx="6521774" cy="2948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97159" name="Picture 2097158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7249983" y="895479"/>
            <a:ext cx="4942017" cy="4536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2097159"/>
          <p:cNvPicPr>
            <a:picLocks/>
          </p:cNvPicPr>
          <p:nvPr/>
        </p:nvPicPr>
        <p:blipFill>
          <a:blip r:embed="rId2"/>
          <a:srcRect l="2391" r="2391"/>
          <a:stretch/>
        </p:blipFill>
        <p:spPr>
          <a:xfrm>
            <a:off x="6491362" y="1412058"/>
            <a:ext cx="5550267" cy="52448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BC618B-B599-BC2C-9F61-CDDC125D2C19}"/>
              </a:ext>
            </a:extLst>
          </p:cNvPr>
          <p:cNvSpPr txBox="1"/>
          <p:nvPr/>
        </p:nvSpPr>
        <p:spPr>
          <a:xfrm>
            <a:off x="128954" y="201060"/>
            <a:ext cx="7688270" cy="646331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MECHANISM OF INSPIRATION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54D4BB-CBB8-AA48-E7D9-14EDC0A3C362}"/>
              </a:ext>
            </a:extLst>
          </p:cNvPr>
          <p:cNvPicPr>
            <a:picLocks/>
          </p:cNvPicPr>
          <p:nvPr/>
        </p:nvPicPr>
        <p:blipFill>
          <a:blip r:embed="rId2"/>
          <a:srcRect l="2391" r="2391"/>
          <a:stretch/>
        </p:blipFill>
        <p:spPr>
          <a:xfrm>
            <a:off x="6389986" y="1226204"/>
            <a:ext cx="5741189" cy="540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13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2097159"/>
          <p:cNvPicPr>
            <a:picLocks/>
          </p:cNvPicPr>
          <p:nvPr/>
        </p:nvPicPr>
        <p:blipFill rotWithShape="1">
          <a:blip r:embed="rId2"/>
          <a:srcRect l="-902" r="1844"/>
          <a:stretch/>
        </p:blipFill>
        <p:spPr>
          <a:xfrm>
            <a:off x="5602941" y="1188796"/>
            <a:ext cx="6095999" cy="54560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BC618B-B599-BC2C-9F61-CDDC125D2C19}"/>
              </a:ext>
            </a:extLst>
          </p:cNvPr>
          <p:cNvSpPr txBox="1"/>
          <p:nvPr/>
        </p:nvSpPr>
        <p:spPr>
          <a:xfrm>
            <a:off x="203950" y="127254"/>
            <a:ext cx="7335368" cy="646331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MECHANISM OF EXPIRATION</a:t>
            </a:r>
          </a:p>
        </p:txBody>
      </p:sp>
    </p:spTree>
    <p:extLst>
      <p:ext uri="{BB962C8B-B14F-4D97-AF65-F5344CB8AC3E}">
        <p14:creationId xmlns:p14="http://schemas.microsoft.com/office/powerpoint/2010/main" val="3015976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D2E308-8010-57BC-94F8-4EFCF091FEDA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-482" r="1579"/>
          <a:stretch/>
        </p:blipFill>
        <p:spPr>
          <a:xfrm>
            <a:off x="6096000" y="1245334"/>
            <a:ext cx="5837495" cy="541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703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8617" name="Content Placeholder 1048614">
            <a:extLst>
              <a:ext uri="{FF2B5EF4-FFF2-40B4-BE49-F238E27FC236}">
                <a16:creationId xmlns:a16="http://schemas.microsoft.com/office/drawing/2014/main" id="{9A894443-DFA4-ED5E-6417-4B8DAECEE7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754127"/>
              </p:ext>
            </p:extLst>
          </p:nvPr>
        </p:nvGraphicFramePr>
        <p:xfrm>
          <a:off x="1343215" y="971505"/>
          <a:ext cx="8895632" cy="4882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04C114-5BA1-BA95-2356-36309E1B07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1" r="10014" b="1"/>
          <a:stretch/>
        </p:blipFill>
        <p:spPr>
          <a:xfrm>
            <a:off x="2322575" y="1129111"/>
            <a:ext cx="6428233" cy="4821295"/>
          </a:xfrm>
          <a:prstGeom prst="rect">
            <a:avLst/>
          </a:prstGeom>
        </p:spPr>
      </p:pic>
      <p:sp>
        <p:nvSpPr>
          <p:cNvPr id="1048616" name="Title 1048615"/>
          <p:cNvSpPr>
            <a:spLocks noGrp="1"/>
          </p:cNvSpPr>
          <p:nvPr>
            <p:ph type="title"/>
          </p:nvPr>
        </p:nvSpPr>
        <p:spPr>
          <a:xfrm>
            <a:off x="1395951" y="137159"/>
            <a:ext cx="8132097" cy="640081"/>
          </a:xfrm>
          <a:solidFill>
            <a:srgbClr val="002060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  <a:ea typeface="+mj-ea"/>
                <a:cs typeface="+mj-cs"/>
              </a:rPr>
              <a:t>Respiratory Volumes and Capacities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63C92C4-7F8B-01ED-47A2-4BF905870C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617092"/>
              </p:ext>
            </p:extLst>
          </p:nvPr>
        </p:nvGraphicFramePr>
        <p:xfrm>
          <a:off x="239609" y="277038"/>
          <a:ext cx="11153815" cy="6434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ontent Placeholder 1048616">
            <a:extLst>
              <a:ext uri="{FF2B5EF4-FFF2-40B4-BE49-F238E27FC236}">
                <a16:creationId xmlns:a16="http://schemas.microsoft.com/office/drawing/2014/main" id="{9D3723C5-11C3-EE06-2B0E-B77DEE83B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781" y="3880126"/>
            <a:ext cx="9471675" cy="1176506"/>
          </a:xfrm>
        </p:spPr>
        <p:txBody>
          <a:bodyPr>
            <a:noAutofit/>
          </a:bodyPr>
          <a:lstStyle/>
          <a:p>
            <a:pPr algn="just"/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Tidal volume (TV)- 500 ml, the volume of air inspired or expired normally</a:t>
            </a:r>
            <a:endParaRPr lang="en-GB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63C92C4-7F8B-01ED-47A2-4BF905870C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7128261"/>
              </p:ext>
            </p:extLst>
          </p:nvPr>
        </p:nvGraphicFramePr>
        <p:xfrm>
          <a:off x="527904" y="886090"/>
          <a:ext cx="10999157" cy="415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5411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63C92C4-7F8B-01ED-47A2-4BF905870C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1434468"/>
              </p:ext>
            </p:extLst>
          </p:nvPr>
        </p:nvGraphicFramePr>
        <p:xfrm>
          <a:off x="337916" y="746784"/>
          <a:ext cx="11627184" cy="4972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8883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63C92C4-7F8B-01ED-47A2-4BF905870C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4498585"/>
              </p:ext>
            </p:extLst>
          </p:nvPr>
        </p:nvGraphicFramePr>
        <p:xfrm>
          <a:off x="147241" y="799218"/>
          <a:ext cx="11897517" cy="4445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0602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8676" name="Content Placeholder 1048673">
            <a:extLst>
              <a:ext uri="{FF2B5EF4-FFF2-40B4-BE49-F238E27FC236}">
                <a16:creationId xmlns:a16="http://schemas.microsoft.com/office/drawing/2014/main" id="{2A206482-F6F3-CCE9-3650-EBCFF168E5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6538883"/>
              </p:ext>
            </p:extLst>
          </p:nvPr>
        </p:nvGraphicFramePr>
        <p:xfrm>
          <a:off x="107577" y="672414"/>
          <a:ext cx="5567162" cy="5332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8BD7228-2736-6979-CBF2-89BEBF4AC79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8" r="-354"/>
          <a:stretch/>
        </p:blipFill>
        <p:spPr>
          <a:xfrm>
            <a:off x="5567162" y="658936"/>
            <a:ext cx="6133829" cy="533262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8678" name="Content Placeholder 1048675">
            <a:extLst>
              <a:ext uri="{FF2B5EF4-FFF2-40B4-BE49-F238E27FC236}">
                <a16:creationId xmlns:a16="http://schemas.microsoft.com/office/drawing/2014/main" id="{EE362F32-8AA5-6FCB-30B9-1E7D23998C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250509"/>
              </p:ext>
            </p:extLst>
          </p:nvPr>
        </p:nvGraphicFramePr>
        <p:xfrm>
          <a:off x="221336" y="930761"/>
          <a:ext cx="5527169" cy="5001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CB68709-63B3-504C-F87E-04231FCC24C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46" r="-1"/>
          <a:stretch/>
        </p:blipFill>
        <p:spPr>
          <a:xfrm>
            <a:off x="5634745" y="610247"/>
            <a:ext cx="6335919" cy="532217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8682" name="Content Placeholder 1048679">
            <a:extLst>
              <a:ext uri="{FF2B5EF4-FFF2-40B4-BE49-F238E27FC236}">
                <a16:creationId xmlns:a16="http://schemas.microsoft.com/office/drawing/2014/main" id="{B6281880-8E10-6D43-13FE-2F6B11C265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102563"/>
              </p:ext>
            </p:extLst>
          </p:nvPr>
        </p:nvGraphicFramePr>
        <p:xfrm>
          <a:off x="125505" y="989683"/>
          <a:ext cx="5527505" cy="4878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858D763-EF9D-D0E0-9578-356FDDBF505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0"/>
          <a:stretch/>
        </p:blipFill>
        <p:spPr>
          <a:xfrm>
            <a:off x="5368031" y="914202"/>
            <a:ext cx="6285533" cy="502959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Content Placeholder 1048681"/>
          <p:cNvSpPr>
            <a:spLocks noGrp="1"/>
          </p:cNvSpPr>
          <p:nvPr>
            <p:ph idx="1"/>
          </p:nvPr>
        </p:nvSpPr>
        <p:spPr>
          <a:xfrm>
            <a:off x="417902" y="1524915"/>
            <a:ext cx="5188995" cy="3656685"/>
          </a:xfr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Vital Capacity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vital capacity is the total volume of air that can be expired after a maximum inhalation or maximum air that a person can breathe in after forced expiration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VC = TV + ERV + IRV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B082A7-97CE-E64E-62F0-7A14E1BA33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59"/>
          <a:stretch/>
        </p:blipFill>
        <p:spPr>
          <a:xfrm>
            <a:off x="6189661" y="1208549"/>
            <a:ext cx="5188995" cy="491832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Content Placeholder 1048683"/>
          <p:cNvSpPr>
            <a:spLocks noGrp="1"/>
          </p:cNvSpPr>
          <p:nvPr>
            <p:ph idx="1"/>
          </p:nvPr>
        </p:nvSpPr>
        <p:spPr>
          <a:xfrm>
            <a:off x="207605" y="2057430"/>
            <a:ext cx="5722815" cy="2290452"/>
          </a:xfr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Lung capacity</a:t>
            </a:r>
            <a:endParaRPr lang="en-GB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volume of air-filled in the lungs after a forced inspiration.</a:t>
            </a:r>
            <a:endParaRPr lang="en-GB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TLC = TV + ERV + IRV + RV</a:t>
            </a:r>
            <a:endParaRPr lang="en-GB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BA0293-C3E0-BB17-3C71-DE28528589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59"/>
          <a:stretch/>
        </p:blipFill>
        <p:spPr>
          <a:xfrm>
            <a:off x="6347746" y="658936"/>
            <a:ext cx="5636649" cy="533262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223C42-8CEA-F89D-2171-1623AF0E00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" r="-1"/>
          <a:stretch/>
        </p:blipFill>
        <p:spPr>
          <a:xfrm>
            <a:off x="564438" y="655755"/>
            <a:ext cx="10291820" cy="554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991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048619">
            <a:extLst>
              <a:ext uri="{FF2B5EF4-FFF2-40B4-BE49-F238E27FC236}">
                <a16:creationId xmlns:a16="http://schemas.microsoft.com/office/drawing/2014/main" id="{B7F9B4BE-80EC-E41F-B555-274D85ECE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00" y="192654"/>
            <a:ext cx="4581977" cy="676922"/>
          </a:xfrm>
          <a:solidFill>
            <a:srgbClr val="002060"/>
          </a:solidFill>
          <a:ln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Exchange of Gases</a:t>
            </a:r>
            <a:endParaRPr lang="en-GB" sz="3600" b="1" dirty="0">
              <a:solidFill>
                <a:srgbClr val="FFFF00"/>
              </a:solidFill>
              <a:latin typeface="Comic Sans MS" panose="030F0702030302020204" pitchFamily="66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63C92C4-7F8B-01ED-47A2-4BF905870C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4001700"/>
              </p:ext>
            </p:extLst>
          </p:nvPr>
        </p:nvGraphicFramePr>
        <p:xfrm>
          <a:off x="5654387" y="2208552"/>
          <a:ext cx="3633407" cy="2697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CAF10FA-F87B-241B-F116-76CAE863E83E}"/>
              </a:ext>
            </a:extLst>
          </p:cNvPr>
          <p:cNvPicPr>
            <a:picLocks/>
          </p:cNvPicPr>
          <p:nvPr/>
        </p:nvPicPr>
        <p:blipFill>
          <a:blip r:embed="rId7"/>
          <a:srcRect l="30893" t="56287" r="30103" b="1377"/>
          <a:stretch>
            <a:fillRect/>
          </a:stretch>
        </p:blipFill>
        <p:spPr>
          <a:xfrm>
            <a:off x="5565017" y="1072883"/>
            <a:ext cx="4904804" cy="438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42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048619"/>
          <p:cNvSpPr>
            <a:spLocks noGrp="1"/>
          </p:cNvSpPr>
          <p:nvPr>
            <p:ph type="title"/>
          </p:nvPr>
        </p:nvSpPr>
        <p:spPr>
          <a:xfrm>
            <a:off x="1160661" y="170829"/>
            <a:ext cx="5159457" cy="879473"/>
          </a:xfr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rgbClr val="FFFF00"/>
                </a:solidFill>
                <a:latin typeface="Comic Sans MS" panose="030F0702030302020204" pitchFamily="66" charset="0"/>
              </a:rPr>
              <a:t>Exchange of Gases</a:t>
            </a:r>
            <a:endParaRPr lang="en-GB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48621" name="Content Placeholder 1048620"/>
          <p:cNvSpPr>
            <a:spLocks noGrp="1"/>
          </p:cNvSpPr>
          <p:nvPr>
            <p:ph idx="1"/>
          </p:nvPr>
        </p:nvSpPr>
        <p:spPr>
          <a:xfrm>
            <a:off x="632204" y="1739028"/>
            <a:ext cx="5868877" cy="2931584"/>
          </a:xfrm>
        </p:spPr>
        <p:txBody>
          <a:bodyPr>
            <a:no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simple diffusion process is the reason behind the exchange of gases.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difference between partial pressure determines the movement of the air from one place to another.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97164" name="Picture 2097163"/>
          <p:cNvPicPr>
            <a:picLocks/>
          </p:cNvPicPr>
          <p:nvPr/>
        </p:nvPicPr>
        <p:blipFill>
          <a:blip r:embed="rId2"/>
          <a:srcRect l="30893" t="56287" r="30103" b="1377"/>
          <a:stretch>
            <a:fillRect/>
          </a:stretch>
        </p:blipFill>
        <p:spPr>
          <a:xfrm>
            <a:off x="7587574" y="719330"/>
            <a:ext cx="3512957" cy="2195193"/>
          </a:xfrm>
          <a:prstGeom prst="rect">
            <a:avLst/>
          </a:prstGeom>
          <a:ln w="12700">
            <a:noFill/>
          </a:ln>
        </p:spPr>
      </p:pic>
      <p:pic>
        <p:nvPicPr>
          <p:cNvPr id="2097162" name="Picture 2097161"/>
          <p:cNvPicPr>
            <a:picLocks/>
          </p:cNvPicPr>
          <p:nvPr/>
        </p:nvPicPr>
        <p:blipFill>
          <a:blip r:embed="rId3"/>
          <a:srcRect l="21615" r="21914"/>
          <a:stretch>
            <a:fillRect/>
          </a:stretch>
        </p:blipFill>
        <p:spPr>
          <a:xfrm>
            <a:off x="7587574" y="3943477"/>
            <a:ext cx="3512957" cy="2195193"/>
          </a:xfrm>
          <a:prstGeom prst="rect">
            <a:avLst/>
          </a:prstGeom>
          <a:ln w="12700"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Content Placeholder 1048685"/>
          <p:cNvSpPr>
            <a:spLocks noGrp="1"/>
          </p:cNvSpPr>
          <p:nvPr>
            <p:ph idx="1"/>
          </p:nvPr>
        </p:nvSpPr>
        <p:spPr>
          <a:xfrm>
            <a:off x="414791" y="1849926"/>
            <a:ext cx="8583140" cy="696051"/>
          </a:xfrm>
        </p:spPr>
        <p:txBody>
          <a:bodyPr>
            <a:normAutofit/>
          </a:bodyPr>
          <a:lstStyle/>
          <a:p>
            <a:pPr lvl="1"/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Partial pressure: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individual gas pressure</a:t>
            </a: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EDCB11-E0C1-AEA4-1563-D2CCB87A676A}"/>
              </a:ext>
            </a:extLst>
          </p:cNvPr>
          <p:cNvSpPr txBox="1"/>
          <p:nvPr/>
        </p:nvSpPr>
        <p:spPr>
          <a:xfrm>
            <a:off x="618346" y="194301"/>
            <a:ext cx="9834501" cy="769441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omic Sans MS" panose="030F0702030302020204" pitchFamily="66" charset="0"/>
              </a:rPr>
              <a:t>Factors effecting exchange of gases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617076-E456-8034-A34A-1E704385C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91" y="3594986"/>
            <a:ext cx="11362417" cy="2163278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Content Placeholder 1048687"/>
          <p:cNvSpPr>
            <a:spLocks noGrp="1"/>
          </p:cNvSpPr>
          <p:nvPr>
            <p:ph idx="1"/>
          </p:nvPr>
        </p:nvSpPr>
        <p:spPr>
          <a:xfrm>
            <a:off x="177421" y="2483970"/>
            <a:ext cx="6633328" cy="3190689"/>
          </a:xfrm>
        </p:spPr>
        <p:txBody>
          <a:bodyPr>
            <a:no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Thickness of diffusion membrane: 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Three layers make up the diffusion layer of alveoli: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 squamous epithelium.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Endothelium.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Basement membrane.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0C67FB-E2CF-9D43-4110-93A7FD1E2655}"/>
              </a:ext>
            </a:extLst>
          </p:cNvPr>
          <p:cNvSpPr txBox="1"/>
          <p:nvPr/>
        </p:nvSpPr>
        <p:spPr>
          <a:xfrm>
            <a:off x="1505236" y="154528"/>
            <a:ext cx="8085650" cy="646331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Factors effecting exchange of gases</a:t>
            </a:r>
            <a:endParaRPr lang="en-GB" sz="36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A88D27-5913-B924-A1AC-43F9972B46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194" y="2286747"/>
            <a:ext cx="4847385" cy="377039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Content Placeholder 1048689"/>
          <p:cNvSpPr>
            <a:spLocks noGrp="1"/>
          </p:cNvSpPr>
          <p:nvPr>
            <p:ph idx="1"/>
          </p:nvPr>
        </p:nvSpPr>
        <p:spPr>
          <a:xfrm>
            <a:off x="561555" y="1502216"/>
            <a:ext cx="7830383" cy="142924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Solubility:</a:t>
            </a:r>
            <a:endParaRPr lang="en-GB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Solubility of CO2 is 25 times as that of O2</a:t>
            </a:r>
            <a:endParaRPr lang="en-GB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EEA0B9-7746-D51F-6CF6-774EC69836EE}"/>
              </a:ext>
            </a:extLst>
          </p:cNvPr>
          <p:cNvSpPr txBox="1"/>
          <p:nvPr/>
        </p:nvSpPr>
        <p:spPr>
          <a:xfrm>
            <a:off x="1456078" y="122583"/>
            <a:ext cx="8118227" cy="646331"/>
          </a:xfrm>
          <a:prstGeom prst="rect">
            <a:avLst/>
          </a:prstGeom>
          <a:solidFill>
            <a:srgbClr val="002060">
              <a:alpha val="50000"/>
            </a:srgbClr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Factors effecting exchange of gases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561A47-64ED-1BBA-E300-FD1E42836D81}"/>
              </a:ext>
            </a:extLst>
          </p:cNvPr>
          <p:cNvSpPr txBox="1"/>
          <p:nvPr/>
        </p:nvSpPr>
        <p:spPr>
          <a:xfrm>
            <a:off x="2092571" y="277907"/>
            <a:ext cx="7840323" cy="646331"/>
          </a:xfrm>
          <a:prstGeom prst="rect">
            <a:avLst/>
          </a:prstGeom>
          <a:solidFill>
            <a:srgbClr val="002060">
              <a:alpha val="50000"/>
            </a:srgbClr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Exchange of gases – Alveolar region</a:t>
            </a:r>
            <a:endParaRPr lang="en-GB" sz="36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03EF9F-D09B-85D0-5D48-19F75B9C3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853" y="1276776"/>
            <a:ext cx="5900009" cy="5303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1">
            <a:extLst>
              <a:ext uri="{FF2B5EF4-FFF2-40B4-BE49-F238E27FC236}">
                <a16:creationId xmlns:a16="http://schemas.microsoft.com/office/drawing/2014/main" id="{D21FF9B7-2E5A-141D-3D78-93D92E3547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04010" y="1334767"/>
            <a:ext cx="11001889" cy="512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709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57FB77-25CC-4BA2-35BB-043ED467DC78}"/>
              </a:ext>
            </a:extLst>
          </p:cNvPr>
          <p:cNvSpPr txBox="1"/>
          <p:nvPr/>
        </p:nvSpPr>
        <p:spPr>
          <a:xfrm>
            <a:off x="1954306" y="132090"/>
            <a:ext cx="7853698" cy="656804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  <a:ea typeface="+mj-ea"/>
                <a:cs typeface="+mj-cs"/>
              </a:rPr>
              <a:t>Exchange of gases – Tissue region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9B59B7-EBC8-C765-3EA2-047948E01D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6" r="25107" b="1"/>
          <a:stretch/>
        </p:blipFill>
        <p:spPr>
          <a:xfrm>
            <a:off x="3766494" y="1056560"/>
            <a:ext cx="5183960" cy="5344240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1533A7-8ADF-CCEF-2D94-C626F432D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78" y="1343214"/>
            <a:ext cx="10619001" cy="449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33151F-C979-CC9F-EFA8-39DF25795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742" y="186589"/>
            <a:ext cx="7087236" cy="648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0857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048694">
            <a:extLst>
              <a:ext uri="{FF2B5EF4-FFF2-40B4-BE49-F238E27FC236}">
                <a16:creationId xmlns:a16="http://schemas.microsoft.com/office/drawing/2014/main" id="{A7042AF1-0B98-F3D1-BEE6-551F56D8526E}"/>
              </a:ext>
            </a:extLst>
          </p:cNvPr>
          <p:cNvSpPr txBox="1">
            <a:spLocks/>
          </p:cNvSpPr>
          <p:nvPr/>
        </p:nvSpPr>
        <p:spPr>
          <a:xfrm>
            <a:off x="3137647" y="127233"/>
            <a:ext cx="4625788" cy="652697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vert="horz" lIns="91440" tIns="45720" rIns="9144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Transport of Gases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A115E2-93AF-3513-2C97-1038BD9B87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816" y="1088444"/>
            <a:ext cx="3578826" cy="5402003"/>
          </a:xfrm>
          <a:prstGeom prst="rect">
            <a:avLst/>
          </a:prstGeom>
          <a:ln w="12700"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048696"/>
          <p:cNvSpPr>
            <a:spLocks noGrp="1"/>
          </p:cNvSpPr>
          <p:nvPr>
            <p:ph type="title"/>
          </p:nvPr>
        </p:nvSpPr>
        <p:spPr>
          <a:xfrm>
            <a:off x="3801093" y="248202"/>
            <a:ext cx="4787096" cy="630340"/>
          </a:xfr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Transport of oxygen</a:t>
            </a:r>
            <a:endParaRPr lang="en-GB" sz="36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8951176-7D2F-FF9C-7ADC-A70A561B9E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5218066"/>
              </p:ext>
            </p:extLst>
          </p:nvPr>
        </p:nvGraphicFramePr>
        <p:xfrm>
          <a:off x="1365180" y="1849889"/>
          <a:ext cx="9752248" cy="4621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Content Placeholder 1048699"/>
          <p:cNvSpPr>
            <a:spLocks noGrp="1"/>
          </p:cNvSpPr>
          <p:nvPr>
            <p:ph idx="1"/>
          </p:nvPr>
        </p:nvSpPr>
        <p:spPr>
          <a:xfrm>
            <a:off x="510317" y="1432532"/>
            <a:ext cx="10541218" cy="3256009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molecule of hemoglobin binds with four oxygen molecules. This binding depends upon:</a:t>
            </a:r>
            <a:endParaRPr lang="en-GB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partial pressure of oxygen</a:t>
            </a:r>
            <a:endParaRPr lang="en-GB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partial pressure of carbon dioxide </a:t>
            </a:r>
            <a:endParaRPr lang="en-GB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H+ ion concentration</a:t>
            </a:r>
            <a:endParaRPr lang="en-GB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Temperature</a:t>
            </a:r>
            <a:endParaRPr lang="en-GB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3713D0-A274-9980-4DDC-F471F86731E5}"/>
              </a:ext>
            </a:extLst>
          </p:cNvPr>
          <p:cNvSpPr txBox="1"/>
          <p:nvPr/>
        </p:nvSpPr>
        <p:spPr>
          <a:xfrm>
            <a:off x="3713235" y="148444"/>
            <a:ext cx="4363966" cy="646331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As oxyheamoglobin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519CEC-288A-7B5A-8ABC-B224860ADB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1"/>
          <a:stretch/>
        </p:blipFill>
        <p:spPr>
          <a:xfrm>
            <a:off x="1328446" y="1816173"/>
            <a:ext cx="9719948" cy="3229938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Content Placeholder 1048703"/>
          <p:cNvSpPr>
            <a:spLocks noGrp="1"/>
          </p:cNvSpPr>
          <p:nvPr>
            <p:ph idx="1"/>
          </p:nvPr>
        </p:nvSpPr>
        <p:spPr>
          <a:xfrm>
            <a:off x="881360" y="2294715"/>
            <a:ext cx="4939556" cy="1964443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Oxygen dissociation curve: The percentage saturation of hemoglobin is plotted against the partial oxygen.</a:t>
            </a:r>
            <a:endParaRPr lang="en-GB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7E7D84-306D-9BA8-9687-5B46955A0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315" y="567604"/>
            <a:ext cx="5143643" cy="541866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316BC9-0CD2-1EC7-4C71-23585C624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437" y="643467"/>
            <a:ext cx="577312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2005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9E834E-9FB4-191C-A3D2-BB8B91175B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3" y="1438524"/>
            <a:ext cx="4888593" cy="39719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8E73CEE-AAC1-C44E-ADB5-03AED5A70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183" y="1232387"/>
            <a:ext cx="4884965" cy="438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712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048696"/>
          <p:cNvSpPr>
            <a:spLocks noGrp="1"/>
          </p:cNvSpPr>
          <p:nvPr>
            <p:ph type="title"/>
          </p:nvPr>
        </p:nvSpPr>
        <p:spPr>
          <a:xfrm>
            <a:off x="2680505" y="145210"/>
            <a:ext cx="6320060" cy="693093"/>
          </a:xfr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Transport of </a:t>
            </a:r>
            <a:r>
              <a:rPr lang="en-US" sz="3600" b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Carbondioxide</a:t>
            </a:r>
            <a:endParaRPr lang="en-GB" sz="36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B494E398-CB97-760C-207F-15E8DF9FA1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2457020"/>
              </p:ext>
            </p:extLst>
          </p:nvPr>
        </p:nvGraphicFramePr>
        <p:xfrm>
          <a:off x="1837698" y="129412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18044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72C3DB-59FA-4098-2E4E-5E9A28D1AE24}"/>
              </a:ext>
            </a:extLst>
          </p:cNvPr>
          <p:cNvSpPr txBox="1"/>
          <p:nvPr/>
        </p:nvSpPr>
        <p:spPr>
          <a:xfrm>
            <a:off x="2822570" y="120038"/>
            <a:ext cx="5649078" cy="646331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As Carbaminohemoglobin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DA2162-7058-CB08-DA69-7BF26545E101}"/>
              </a:ext>
            </a:extLst>
          </p:cNvPr>
          <p:cNvSpPr txBox="1"/>
          <p:nvPr/>
        </p:nvSpPr>
        <p:spPr>
          <a:xfrm>
            <a:off x="3368045" y="201238"/>
            <a:ext cx="4753979" cy="646331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As Bicarbonate Ione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048704"/>
          <p:cNvSpPr>
            <a:spLocks noGrp="1"/>
          </p:cNvSpPr>
          <p:nvPr>
            <p:ph type="title"/>
          </p:nvPr>
        </p:nvSpPr>
        <p:spPr>
          <a:xfrm>
            <a:off x="2915223" y="191207"/>
            <a:ext cx="5753647" cy="606651"/>
          </a:xfr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3600" b="1" dirty="0">
                <a:solidFill>
                  <a:srgbClr val="FFFF00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Regulation of Respiration</a:t>
            </a:r>
          </a:p>
        </p:txBody>
      </p:sp>
      <p:sp>
        <p:nvSpPr>
          <p:cNvPr id="1048706" name="Content Placeholder 1048705"/>
          <p:cNvSpPr>
            <a:spLocks noGrp="1"/>
          </p:cNvSpPr>
          <p:nvPr>
            <p:ph idx="1"/>
          </p:nvPr>
        </p:nvSpPr>
        <p:spPr>
          <a:xfrm>
            <a:off x="607070" y="1509021"/>
            <a:ext cx="10527096" cy="3708438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neural system is the system that has the control of respiration.</a:t>
            </a: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medulla region in the brain, there is a respiratory rhythm centre responsible for respiration regulation.</a:t>
            </a: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pons region of the brain, there are also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Pneumotaxic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centres present.</a:t>
            </a: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a chemo sensitive area adjacent to the rhythmic centre, which is highly sensitive to CO2 and H+ ion concentration.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Title 1048708"/>
          <p:cNvSpPr>
            <a:spLocks noGrp="1"/>
          </p:cNvSpPr>
          <p:nvPr>
            <p:ph type="title"/>
          </p:nvPr>
        </p:nvSpPr>
        <p:spPr>
          <a:xfrm>
            <a:off x="2957008" y="129302"/>
            <a:ext cx="5598089" cy="65062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3600" b="1" dirty="0">
                <a:solidFill>
                  <a:schemeClr val="bg1"/>
                </a:solidFill>
                <a:latin typeface="Comic Sans MS" panose="030F0702030302020204" pitchFamily="66" charset="0"/>
              </a:rPr>
              <a:t>Disorders of Respiration</a:t>
            </a:r>
            <a:endParaRPr lang="en-GB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048710" name="Content Placeholder 1048709"/>
          <p:cNvSpPr>
            <a:spLocks noGrp="1"/>
          </p:cNvSpPr>
          <p:nvPr>
            <p:ph idx="1"/>
          </p:nvPr>
        </p:nvSpPr>
        <p:spPr>
          <a:xfrm>
            <a:off x="108929" y="2273254"/>
            <a:ext cx="5548511" cy="2310951"/>
          </a:xfrm>
        </p:spPr>
        <p:txBody>
          <a:bodyPr>
            <a:noAutofit/>
          </a:bodyPr>
          <a:lstStyle/>
          <a:p>
            <a:pPr algn="just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Asthma: When there is an inflammation of bronchi and bronchioles, it is known as asthma. Asthma causes wheezing and difficulty in breathing.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97172" name="Picture 209717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56053" y="1559079"/>
            <a:ext cx="5303975" cy="3739302"/>
          </a:xfrm>
          <a:prstGeom prst="rect">
            <a:avLst/>
          </a:prstGeom>
          <a:ln w="12700"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Content Placeholder 1048711"/>
          <p:cNvSpPr>
            <a:spLocks noGrp="1"/>
          </p:cNvSpPr>
          <p:nvPr>
            <p:ph idx="1"/>
          </p:nvPr>
        </p:nvSpPr>
        <p:spPr>
          <a:xfrm>
            <a:off x="301692" y="1906264"/>
            <a:ext cx="5418565" cy="2289220"/>
          </a:xfrm>
        </p:spPr>
        <p:txBody>
          <a:bodyPr>
            <a:normAutofit/>
          </a:bodyPr>
          <a:lstStyle/>
          <a:p>
            <a:pPr algn="just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Emphysema: In this condition, alveolar walls get damaged, and as a result, the respiratory surface is decreased. It is a chronic disorder.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97173" name="Picture 2097172"/>
          <p:cNvPicPr>
            <a:picLocks/>
          </p:cNvPicPr>
          <p:nvPr/>
        </p:nvPicPr>
        <p:blipFill>
          <a:blip r:embed="rId2"/>
          <a:srcRect l="-337" t="16090" r="337" b="1490"/>
          <a:stretch>
            <a:fillRect/>
          </a:stretch>
        </p:blipFill>
        <p:spPr>
          <a:xfrm>
            <a:off x="5950355" y="1224945"/>
            <a:ext cx="5303975" cy="4038093"/>
          </a:xfrm>
          <a:prstGeom prst="rect">
            <a:avLst/>
          </a:prstGeom>
          <a:ln w="12700"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Content Placeholder 1048713"/>
          <p:cNvSpPr>
            <a:spLocks noGrp="1"/>
          </p:cNvSpPr>
          <p:nvPr>
            <p:ph idx="1"/>
          </p:nvPr>
        </p:nvSpPr>
        <p:spPr>
          <a:xfrm>
            <a:off x="382456" y="1548956"/>
            <a:ext cx="5713544" cy="360575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Occupational respiratory disorder: 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Fibrosis and excess mucus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lungs is caused due to long-term exposure to dust. </a:t>
            </a:r>
          </a:p>
          <a:p>
            <a:pPr lvl="1"/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kind of disorder is seen usually in people involved in stone breaking and grinding.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740F9D-8548-142B-5CDB-DAB2DCBE3C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610" y="335830"/>
            <a:ext cx="3934709" cy="2716344"/>
          </a:xfrm>
          <a:prstGeom prst="rect">
            <a:avLst/>
          </a:prstGeom>
          <a:ln w="12700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51904F-84DF-6CC2-68D7-912013BBD8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609" y="3429000"/>
            <a:ext cx="3934709" cy="2690306"/>
          </a:xfrm>
          <a:prstGeom prst="rect">
            <a:avLst/>
          </a:prstGeom>
          <a:ln w="12700"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048704">
            <a:extLst>
              <a:ext uri="{FF2B5EF4-FFF2-40B4-BE49-F238E27FC236}">
                <a16:creationId xmlns:a16="http://schemas.microsoft.com/office/drawing/2014/main" id="{DAB1F909-D017-07FD-6552-DC2AB571892A}"/>
              </a:ext>
            </a:extLst>
          </p:cNvPr>
          <p:cNvSpPr txBox="1">
            <a:spLocks/>
          </p:cNvSpPr>
          <p:nvPr/>
        </p:nvSpPr>
        <p:spPr>
          <a:xfrm>
            <a:off x="3856517" y="164313"/>
            <a:ext cx="4023459" cy="606651"/>
          </a:xfrm>
          <a:prstGeom prst="rect">
            <a:avLst/>
          </a:prstGeom>
          <a:solidFill>
            <a:srgbClr val="002060"/>
          </a:solidFill>
          <a:ln w="19050" cap="rnd" cmpd="sng" algn="ctr">
            <a:solidFill>
              <a:srgbClr val="FFFF00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 dirty="0">
                <a:solidFill>
                  <a:srgbClr val="FFFF00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Class Assignment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EC6EEE-8EC3-79D2-23A2-A3A3CAD3968C}"/>
              </a:ext>
            </a:extLst>
          </p:cNvPr>
          <p:cNvSpPr txBox="1"/>
          <p:nvPr/>
        </p:nvSpPr>
        <p:spPr>
          <a:xfrm>
            <a:off x="556983" y="934338"/>
            <a:ext cx="9770358" cy="5143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of the following are the respiratory organs of insects?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Tracheal tubes		2. Gills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Cuticle				4. Lungs</a:t>
            </a: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defTabSz="53816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2"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Intercostal muscles are found attached with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53816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Diaphragm			2. Ribs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53816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Pleura				4. Lungs</a:t>
            </a:r>
          </a:p>
          <a:p>
            <a:pPr marR="0" lvl="0" defTabSz="53816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defTabSz="53816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3"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alveoli of lungs are lined by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53816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Simple epithelium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Squamous epithelium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53816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Cuboidal epithelium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Columnar epithelium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9371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C8996D-9281-1776-E7D0-D2C14A74131E}"/>
              </a:ext>
            </a:extLst>
          </p:cNvPr>
          <p:cNvSpPr txBox="1"/>
          <p:nvPr/>
        </p:nvSpPr>
        <p:spPr>
          <a:xfrm>
            <a:off x="449406" y="356378"/>
            <a:ext cx="9913793" cy="6204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	The partial pressure of oxygen om the alveolar air is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45mm Hg				2. 95mm Hg 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104mm Hg			4. 110mm Hg</a:t>
            </a: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	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Pneumotaxic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brain can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Moderate the function of respiratory system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Decrease the heart rate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Increase the heart rate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Increase the flow of blood</a:t>
            </a: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	Cigarette smoking is major cause of 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Pneumonia			2. Emphysema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Asthma				4. Occupational lung disease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344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0D28E1-38EC-7336-FBF9-0ABABBC01CDD}"/>
              </a:ext>
            </a:extLst>
          </p:cNvPr>
          <p:cNvSpPr txBox="1"/>
          <p:nvPr/>
        </p:nvSpPr>
        <p:spPr>
          <a:xfrm>
            <a:off x="449406" y="432315"/>
            <a:ext cx="10657865" cy="5604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	“Epiglottis” is made up by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Elastic cartilage				2. Fibrous cartilage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Hyaline cartilage				4. Bony structure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	Which one has the lowest value?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tidal volume					2. Vital capacity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Inspiratory reserve volume	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Expiratory reserve volume</a:t>
            </a: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9.	Tidal volume and expiratory reserve volume are collectively 	known as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Inspiratory capacity			2. Vital Capacity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Expiratory capacity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Functional residual capacity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84834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560B19-E8E1-D803-C390-21AF8A7CB7EF}"/>
              </a:ext>
            </a:extLst>
          </p:cNvPr>
          <p:cNvSpPr txBox="1"/>
          <p:nvPr/>
        </p:nvSpPr>
        <p:spPr>
          <a:xfrm>
            <a:off x="485266" y="383840"/>
            <a:ext cx="10227558" cy="4989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17550" algn="l"/>
              </a:tabLs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	Partial pressure of carbon dioxide in Alveoli, atmospheric air 	and tissues will be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17550" algn="l"/>
              </a:tabLs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(0.3, 40, 45) mmHg		2. (40, 0.3, 45) mmHg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17550" algn="l"/>
              </a:tabLs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(0.3, 104, 28) mmHg		4. (104, 159, 40) mmHg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17550" algn="l"/>
              </a:tabLs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17550" algn="l"/>
              </a:tabLs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	Under normal condition 100ml blood deliver ______ to tissue.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17550" algn="l"/>
              </a:tabLs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1.4ml 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10ml 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5ml 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	4. 25ml 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IN" sz="2800" kern="100" baseline="-25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17550" algn="l"/>
              </a:tabLst>
            </a:pPr>
            <a:endParaRPr lang="en-IN" sz="2800" kern="100" baseline="-25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17550" algn="l"/>
              </a:tabLs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12.	In which part of lungs gaseous exchange takes place in human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17550" algn="l"/>
              </a:tabLs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Trachea &amp; alveolar duct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Trachea &amp; bronchi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17550" algn="l"/>
              </a:tabLs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Alveolar duct &amp; alveoli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Alveoli &amp; Trachea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8411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40AF158-7C01-3B08-5F90-0933D6EC0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001039"/>
              </p:ext>
            </p:extLst>
          </p:nvPr>
        </p:nvGraphicFramePr>
        <p:xfrm>
          <a:off x="1368072" y="1232742"/>
          <a:ext cx="7094610" cy="29650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6577">
                  <a:extLst>
                    <a:ext uri="{9D8B030D-6E8A-4147-A177-3AD203B41FA5}">
                      <a16:colId xmlns:a16="http://schemas.microsoft.com/office/drawing/2014/main" val="4259926224"/>
                    </a:ext>
                  </a:extLst>
                </a:gridCol>
                <a:gridCol w="3548033">
                  <a:extLst>
                    <a:ext uri="{9D8B030D-6E8A-4147-A177-3AD203B41FA5}">
                      <a16:colId xmlns:a16="http://schemas.microsoft.com/office/drawing/2014/main" val="121373972"/>
                    </a:ext>
                  </a:extLst>
                </a:gridCol>
              </a:tblGrid>
              <a:tr h="385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Column I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Column II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8402437"/>
                  </a:ext>
                </a:extLst>
              </a:tr>
              <a:tr h="3856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(a) Larynx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(p) Lid of glottis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3404165"/>
                  </a:ext>
                </a:extLst>
              </a:tr>
              <a:tr h="3856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(b) Trachea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(q) Air Sac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9319972"/>
                  </a:ext>
                </a:extLst>
              </a:tr>
              <a:tr h="3856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(c) Alveoli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(r) Voice Box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4601252"/>
                  </a:ext>
                </a:extLst>
              </a:tr>
              <a:tr h="3856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(d) Epiglottis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(s) Wind Pipe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2105823"/>
                  </a:ext>
                </a:extLst>
              </a:tr>
              <a:tr h="7835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(t) Common Passage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3402369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66DB041B-E1D7-580C-A90A-E69350D25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569" y="4442063"/>
            <a:ext cx="5287431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	a-----r, b-----s, c-----q, d------p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	a-----t, b-----s, c-----p, d------q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	a-----r, b-----s, c-----q, d------t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	a-----r, b-----t, c-----q, d------p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BBDB01-5807-03DE-1C28-FBF3C01FAC01}"/>
              </a:ext>
            </a:extLst>
          </p:cNvPr>
          <p:cNvSpPr txBox="1"/>
          <p:nvPr/>
        </p:nvSpPr>
        <p:spPr>
          <a:xfrm>
            <a:off x="618564" y="465275"/>
            <a:ext cx="76110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13.	Match the columns</a:t>
            </a:r>
          </a:p>
        </p:txBody>
      </p:sp>
    </p:spTree>
    <p:extLst>
      <p:ext uri="{BB962C8B-B14F-4D97-AF65-F5344CB8AC3E}">
        <p14:creationId xmlns:p14="http://schemas.microsoft.com/office/powerpoint/2010/main" val="42082873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9D8A08-FE87-8EC2-81A5-E700254D487A}"/>
              </a:ext>
            </a:extLst>
          </p:cNvPr>
          <p:cNvSpPr txBox="1"/>
          <p:nvPr/>
        </p:nvSpPr>
        <p:spPr>
          <a:xfrm>
            <a:off x="657663" y="840106"/>
            <a:ext cx="9977511" cy="5604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14.	Match column I and Column II and choose option with correct match</a:t>
            </a:r>
          </a:p>
          <a:p>
            <a:pPr marL="228600">
              <a:lnSpc>
                <a:spcPct val="107000"/>
              </a:lnSpc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lnSpc>
                <a:spcPct val="107000"/>
              </a:lnSpc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lnSpc>
                <a:spcPct val="107000"/>
              </a:lnSpc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A(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B(vi), C(iv), D(iii), E(ii), F(v)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A(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B(ii), C(iv), D(iii), E(v), F(vi)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A(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B(ii), C(iv), D(v), E(vi), F(ii)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A(ii), B(iii), C(iv), D(v), E(vi), F(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45E0DAE-E73C-FB48-3D2A-A403952003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590075"/>
              </p:ext>
            </p:extLst>
          </p:nvPr>
        </p:nvGraphicFramePr>
        <p:xfrm>
          <a:off x="3203985" y="1406842"/>
          <a:ext cx="5339379" cy="30541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9097">
                  <a:extLst>
                    <a:ext uri="{9D8B030D-6E8A-4147-A177-3AD203B41FA5}">
                      <a16:colId xmlns:a16="http://schemas.microsoft.com/office/drawing/2014/main" val="1897488030"/>
                    </a:ext>
                  </a:extLst>
                </a:gridCol>
                <a:gridCol w="2670282">
                  <a:extLst>
                    <a:ext uri="{9D8B030D-6E8A-4147-A177-3AD203B41FA5}">
                      <a16:colId xmlns:a16="http://schemas.microsoft.com/office/drawing/2014/main" val="187183626"/>
                    </a:ext>
                  </a:extLst>
                </a:gridCol>
              </a:tblGrid>
              <a:tr h="3647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Column I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Column II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7779262"/>
                  </a:ext>
                </a:extLst>
              </a:tr>
              <a:tr h="3651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(A) ERV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(i) 1000ml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9335689"/>
                  </a:ext>
                </a:extLst>
              </a:tr>
              <a:tr h="3651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(B) IRV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(ii) 1200ml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5749900"/>
                  </a:ext>
                </a:extLst>
              </a:tr>
              <a:tr h="3651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(C) TV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(iii) 2500ml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4668878"/>
                  </a:ext>
                </a:extLst>
              </a:tr>
              <a:tr h="3651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(D) FRC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(iv) 500ml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7751312"/>
                  </a:ext>
                </a:extLst>
              </a:tr>
              <a:tr h="3651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(E) EC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(v) 2300ml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8787947"/>
                  </a:ext>
                </a:extLst>
              </a:tr>
              <a:tr h="3651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(F) RV</a:t>
                      </a:r>
                      <a:endParaRPr lang="en-IN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(vi) 1500ml</a:t>
                      </a:r>
                      <a:endParaRPr lang="en-IN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85913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40553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07F037-926D-A8BE-14BE-C0DC6C38E989}"/>
              </a:ext>
            </a:extLst>
          </p:cNvPr>
          <p:cNvSpPr txBox="1"/>
          <p:nvPr/>
        </p:nvSpPr>
        <p:spPr>
          <a:xfrm>
            <a:off x="521124" y="368299"/>
            <a:ext cx="10406852" cy="2376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15.	Which of the following statements is not true?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The partial pressure of 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deoxygenated blood is 40mm Hg.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The partial pressure of 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oxygenated blood is 95mm Hg.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The partial pressure of 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alveolar air is 104mm Hg.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The partial pressure of CO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alveolar air is 45mm Hg.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D1D37E-E74A-275A-226B-315F62012C95}"/>
              </a:ext>
            </a:extLst>
          </p:cNvPr>
          <p:cNvSpPr txBox="1"/>
          <p:nvPr/>
        </p:nvSpPr>
        <p:spPr>
          <a:xfrm>
            <a:off x="713934" y="3059668"/>
            <a:ext cx="1040685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17550"/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16.	What will be the       </a:t>
            </a:r>
            <a:r>
              <a:rPr lang="en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atmospheric air compared to 	those in the alveolar air?</a:t>
            </a:r>
          </a:p>
          <a:p>
            <a:pPr defTabSz="717550"/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     lesser,        higher 				2.       higher,         lesser</a:t>
            </a:r>
          </a:p>
          <a:p>
            <a:pPr defTabSz="717550"/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     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higher,        lesser				4.        lesser,         higher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A2190AB-CDAE-6BC8-A4C0-8B65BDF5BA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0548541"/>
              </p:ext>
            </p:extLst>
          </p:nvPr>
        </p:nvGraphicFramePr>
        <p:xfrm>
          <a:off x="3949982" y="3080213"/>
          <a:ext cx="478584" cy="581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480" imgH="215640" progId="Equation.DSMT4">
                  <p:embed/>
                </p:oleObj>
              </mc:Choice>
              <mc:Fallback>
                <p:oleObj name="Equation" r:id="rId2" imgW="17748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949982" y="3080213"/>
                        <a:ext cx="478584" cy="581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923B4E85-5814-EF37-9E69-50C8129A92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775488"/>
              </p:ext>
            </p:extLst>
          </p:nvPr>
        </p:nvGraphicFramePr>
        <p:xfrm>
          <a:off x="5006486" y="3080213"/>
          <a:ext cx="578388" cy="57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7866" imgH="208173" progId="Equation.DSMT4">
                  <p:embed/>
                </p:oleObj>
              </mc:Choice>
              <mc:Fallback>
                <p:oleObj name="Equation" r:id="rId4" imgW="207866" imgH="20817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06486" y="3080213"/>
                        <a:ext cx="578388" cy="578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E095A63-A12A-2623-457C-15D5DE4959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8647719"/>
              </p:ext>
            </p:extLst>
          </p:nvPr>
        </p:nvGraphicFramePr>
        <p:xfrm>
          <a:off x="1768104" y="3891043"/>
          <a:ext cx="478584" cy="581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7480" imgH="215640" progId="Equation.DSMT4">
                  <p:embed/>
                </p:oleObj>
              </mc:Choice>
              <mc:Fallback>
                <p:oleObj name="Equation" r:id="rId6" imgW="177480" imgH="21564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3A2190AB-CDAE-6BC8-A4C0-8B65BDF5BA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68104" y="3891043"/>
                        <a:ext cx="478584" cy="581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EE120106-A939-9B11-5584-4D95B15A4E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7678194"/>
              </p:ext>
            </p:extLst>
          </p:nvPr>
        </p:nvGraphicFramePr>
        <p:xfrm>
          <a:off x="1768104" y="4359805"/>
          <a:ext cx="478584" cy="581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480" imgH="215640" progId="Equation.DSMT4">
                  <p:embed/>
                </p:oleObj>
              </mc:Choice>
              <mc:Fallback>
                <p:oleObj name="Equation" r:id="rId8" imgW="177480" imgH="21564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E095A63-A12A-2623-457C-15D5DE4959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68104" y="4359805"/>
                        <a:ext cx="478584" cy="581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73D1D6CC-4F9D-9C59-D568-98A6E46D60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249795"/>
              </p:ext>
            </p:extLst>
          </p:nvPr>
        </p:nvGraphicFramePr>
        <p:xfrm>
          <a:off x="7557791" y="3888231"/>
          <a:ext cx="478584" cy="581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77480" imgH="215640" progId="Equation.DSMT4">
                  <p:embed/>
                </p:oleObj>
              </mc:Choice>
              <mc:Fallback>
                <p:oleObj name="Equation" r:id="rId9" imgW="177480" imgH="21564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EE120106-A939-9B11-5584-4D95B15A4E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57791" y="3888231"/>
                        <a:ext cx="478584" cy="581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1158EC34-AE92-6F77-69CE-7C9B50F28C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249795"/>
              </p:ext>
            </p:extLst>
          </p:nvPr>
        </p:nvGraphicFramePr>
        <p:xfrm>
          <a:off x="7557791" y="4359805"/>
          <a:ext cx="478584" cy="581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7480" imgH="215640" progId="Equation.DSMT4">
                  <p:embed/>
                </p:oleObj>
              </mc:Choice>
              <mc:Fallback>
                <p:oleObj name="Equation" r:id="rId10" imgW="177480" imgH="21564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73D1D6CC-4F9D-9C59-D568-98A6E46D60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57791" y="4359805"/>
                        <a:ext cx="478584" cy="581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897CA107-93EF-51EE-5893-FF70218BC5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2521146"/>
              </p:ext>
            </p:extLst>
          </p:nvPr>
        </p:nvGraphicFramePr>
        <p:xfrm>
          <a:off x="3210505" y="3916367"/>
          <a:ext cx="578388" cy="57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07866" imgH="208173" progId="Equation.DSMT4">
                  <p:embed/>
                </p:oleObj>
              </mc:Choice>
              <mc:Fallback>
                <p:oleObj name="Equation" r:id="rId11" imgW="207866" imgH="208173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923B4E85-5814-EF37-9E69-50C8129A92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10505" y="3916367"/>
                        <a:ext cx="578388" cy="578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D32B7B75-6AD5-0327-8C7E-B0D8EDBE66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369585"/>
              </p:ext>
            </p:extLst>
          </p:nvPr>
        </p:nvGraphicFramePr>
        <p:xfrm>
          <a:off x="3263555" y="4359805"/>
          <a:ext cx="578388" cy="57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07866" imgH="208173" progId="Equation.DSMT4">
                  <p:embed/>
                </p:oleObj>
              </mc:Choice>
              <mc:Fallback>
                <p:oleObj name="Equation" r:id="rId12" imgW="207866" imgH="208173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897CA107-93EF-51EE-5893-FF70218BC5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63555" y="4359805"/>
                        <a:ext cx="578388" cy="578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72B9F77E-CE94-AF85-0770-6F3B04D34F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484053"/>
              </p:ext>
            </p:extLst>
          </p:nvPr>
        </p:nvGraphicFramePr>
        <p:xfrm>
          <a:off x="9157727" y="3868224"/>
          <a:ext cx="578388" cy="57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07866" imgH="208173" progId="Equation.DSMT4">
                  <p:embed/>
                </p:oleObj>
              </mc:Choice>
              <mc:Fallback>
                <p:oleObj name="Equation" r:id="rId13" imgW="207866" imgH="208173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D32B7B75-6AD5-0327-8C7E-B0D8EDBE66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57727" y="3868224"/>
                        <a:ext cx="578388" cy="578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EED8C003-010F-1098-DD55-16B5C178CB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484053"/>
              </p:ext>
            </p:extLst>
          </p:nvPr>
        </p:nvGraphicFramePr>
        <p:xfrm>
          <a:off x="9153046" y="4359805"/>
          <a:ext cx="578388" cy="57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07866" imgH="208173" progId="Equation.DSMT4">
                  <p:embed/>
                </p:oleObj>
              </mc:Choice>
              <mc:Fallback>
                <p:oleObj name="Equation" r:id="rId14" imgW="207866" imgH="208173" progId="Equation.DSMT4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72B9F77E-CE94-AF85-0770-6F3B04D34F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53046" y="4359805"/>
                        <a:ext cx="578388" cy="578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93222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BBA67B-CD59-FA54-DDAD-941E0F767C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231" y="645501"/>
            <a:ext cx="1451831" cy="21413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BE15E1-0BC1-CB68-0BE5-D64FDF3717A5}"/>
              </a:ext>
            </a:extLst>
          </p:cNvPr>
          <p:cNvSpPr txBox="1"/>
          <p:nvPr/>
        </p:nvSpPr>
        <p:spPr>
          <a:xfrm>
            <a:off x="390377" y="389001"/>
            <a:ext cx="10797576" cy="5143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17.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defTabSz="4476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Identify a, b, c and d in the given diagram and choose correct option: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defTabSz="4476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(a) is systemic vein and it contain 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higher partial pressure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defTabSz="4476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(b) is systemic artery and it contains pCO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higher partial pressure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defTabSz="4476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(c) is pulmonary artery and it carries CO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rich blood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defTabSz="4476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(d) is pulmonary vein and it carries CO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higher partial pressure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7853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D11326-7BC2-48DB-438A-C8FFBFC86618}"/>
              </a:ext>
            </a:extLst>
          </p:cNvPr>
          <p:cNvSpPr txBox="1"/>
          <p:nvPr/>
        </p:nvSpPr>
        <p:spPr>
          <a:xfrm>
            <a:off x="395618" y="123108"/>
            <a:ext cx="10128946" cy="652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18.	CO is more toxic than CO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because it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Damages lungs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It destroys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haemoglobin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Affects the nervous system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Reduces the oxygen carrying capacity of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haemoglobin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19.	Which of the following can respire by moist skin?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1.Sponges and Coelenterates 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Earthworms and aquatic arthropods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Insects and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molluscs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Frogs and earthworms.</a:t>
            </a: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20.	Which set of animals have same respiratory organs?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Aquatic arthropods and terrestrial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molluscs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Sponges and earthworm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Reptiles and mammals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Amphibians and Insects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8300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0F389A-C04E-6875-C96E-D297DECB6499}"/>
              </a:ext>
            </a:extLst>
          </p:cNvPr>
          <p:cNvSpPr txBox="1"/>
          <p:nvPr/>
        </p:nvSpPr>
        <p:spPr>
          <a:xfrm>
            <a:off x="386653" y="85130"/>
            <a:ext cx="10505463" cy="6495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21.	Which of the following is having the same respiratory organ as in 	frogs?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Mammals				2. Fishes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Insects				4. Aquatic </a:t>
            </a:r>
            <a:r>
              <a:rPr lang="en-US" sz="2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molluscs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22.	Expiration is result of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Contraction of internal intercostal muscles.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Relaxation of internal intercostal muscles and diaphragm.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Contraction of external intercostal muscles and relaxation of 	diaphragm.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Relaxation of external intercostal muscles and diaphragm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23.	After forceful inspiration, the amount of air that can be breathed 	out by maximum forced expiration is equal to </a:t>
            </a:r>
            <a:endParaRPr lang="en-IN" sz="2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Inspiratory Reserve Volume (IRV) + Expiratory Reserve Volume 	(ERV) + Tidal Volume (TV) + Residual Volume (RV)</a:t>
            </a:r>
            <a:endParaRPr lang="en-IN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IRV + RV + ERV</a:t>
            </a:r>
            <a:r>
              <a:rPr lang="en-IN" sz="2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  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IRV + TV + ERV</a:t>
            </a:r>
            <a:r>
              <a:rPr lang="en-IN" sz="2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TV + RV + ERV</a:t>
            </a:r>
            <a:endParaRPr lang="en-IN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1628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E0E829-FEE7-FED4-DAEE-4E296D0DEB95}"/>
              </a:ext>
            </a:extLst>
          </p:cNvPr>
          <p:cNvSpPr txBox="1"/>
          <p:nvPr/>
        </p:nvSpPr>
        <p:spPr>
          <a:xfrm>
            <a:off x="521123" y="320331"/>
            <a:ext cx="10917841" cy="6065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24.	Consider the following four statements (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-iv) and select the correct 	option stating which ones are true (T) and which ones are false (F)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Formation of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oxyhaemoglobin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occurs on alveolar surface.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(ii)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 gaseous exchange the gases diffuse from high partial 	pressure to low partial pressure.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(iii) Carbon dioxide cannot be transported with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haemoglobin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(iv) Earthworm respires through parapodia.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25.	Select the incorrect statement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Spirometer is used for measuring lung volumes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Normal breathing rate of human is 12-16/min 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Tidal volume is 500ml/min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Exchange of gases between the blood and tissues occur by 	diffusion.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2869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54DBDF-3C22-DB4B-7F77-5E1EB32E86EF}"/>
              </a:ext>
            </a:extLst>
          </p:cNvPr>
          <p:cNvSpPr txBox="1"/>
          <p:nvPr/>
        </p:nvSpPr>
        <p:spPr>
          <a:xfrm>
            <a:off x="368724" y="305965"/>
            <a:ext cx="11518475" cy="6065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26.	During expiration, intra-pulmonary pressure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Becomes Zero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Remains constant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Becomes greater than atmospheric pressure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Becomes lesser than atmospheric pressure</a:t>
            </a: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27.	Which of the following would have the same content?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Blood entering the lungs and blood leaving the lungs.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Blood entering the right side of the heart and blood leaving the right 	side of the heart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Blood entering the right side of the heart and blood leaving the left 	side of the heart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Blood entering the tissue capillaries and blood leaving the tissue 	capillaries.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0731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044375-8846-2D96-6E8F-C09008CC676F}"/>
              </a:ext>
            </a:extLst>
          </p:cNvPr>
          <p:cNvSpPr txBox="1"/>
          <p:nvPr/>
        </p:nvSpPr>
        <p:spPr>
          <a:xfrm>
            <a:off x="539053" y="325607"/>
            <a:ext cx="10164805" cy="5604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28.	Incorrect about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haemoglobin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It forms a reversible compound with 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IN" sz="2800" kern="100" baseline="-25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It forms an irreversible compound with CO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It contains Fe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It is found in RBC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29.	Carbonic anhydrase enzyme is found in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Very low concentration in RBCs and absent in plasma.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Very high concentration in RBCs and absent in plasma.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Very high concentration in RBCs and very low in plasma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Very low concentration in RBCs and very high concentration 	in plasma.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8350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5D64FD-7C38-A144-EC75-CD8EAA4FBD7D}"/>
              </a:ext>
            </a:extLst>
          </p:cNvPr>
          <p:cNvSpPr txBox="1"/>
          <p:nvPr/>
        </p:nvSpPr>
        <p:spPr>
          <a:xfrm>
            <a:off x="332280" y="68959"/>
            <a:ext cx="11527440" cy="652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30.	If A, B, C and D are partial pressure of CO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atmosphere, alveoli, 	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exygenated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blood and deoxygenated blood, than which relation is 	correct: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A&lt;B=C&lt;D		2. A&gt;B=C&gt;D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A&lt;B&lt;C=D	4. A=B&lt;C&lt;D</a:t>
            </a:r>
          </a:p>
          <a:p>
            <a:pPr marR="0" lvl="0" defTabSz="717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31.	Select the incorrect statement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Inner pleural membrane is in contact with thoracic lining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External nostrils lead nasal chamber.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Ribs form the lateral boundary of thoracic chamber.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4.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Exchange of gases in alveoli occurs by simple diffusion. </a:t>
            </a: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32.	Emphysema is a condition resulting from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cigarette smoking 	2. Liquor consumption</a:t>
            </a:r>
            <a:r>
              <a:rPr lang="en-IN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drug addiction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Reduced oxygen carrying capacity of blood.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7590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5C488E-B9BB-67D6-3EB3-DDE871972DB0}"/>
              </a:ext>
            </a:extLst>
          </p:cNvPr>
          <p:cNvSpPr txBox="1"/>
          <p:nvPr/>
        </p:nvSpPr>
        <p:spPr>
          <a:xfrm>
            <a:off x="386654" y="320834"/>
            <a:ext cx="11240570" cy="6055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33.	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Chemosensitive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area in medulla is sensitive to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H</a:t>
            </a:r>
            <a:r>
              <a:rPr lang="en-US" sz="2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only					2. CO­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only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H</a:t>
            </a:r>
            <a:r>
              <a:rPr lang="en-US" sz="2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CO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both				4. 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only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34.	Assertion: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normal breathing, inspiration is an active process.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Reason: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Inspiration is facilitated by contraction of diaphragm and 	external intercostal muscles.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If both assertion and reason are true and reason is the correct 	explanation of assertion.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If both assertion and reason are true but reason is not the correct 	explanation of assertion.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If assertion is true but reason is false.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If assertion is false but reason is true. 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8363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4C96E7-427D-A2C7-9A6A-A75DFCF7C4E8}"/>
              </a:ext>
            </a:extLst>
          </p:cNvPr>
          <p:cNvSpPr txBox="1"/>
          <p:nvPr/>
        </p:nvSpPr>
        <p:spPr>
          <a:xfrm>
            <a:off x="189430" y="229248"/>
            <a:ext cx="10828194" cy="4821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35.	Assertion: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One should always sleep in a closed room with a 	burning lamp  inside.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Reason: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When carbon monoxide combines with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haemoglobin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it 	form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carboxyhaemoglobin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If both assertion and reason are true and reasons is the correct 	explanation of assertion.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If both assertion and reason are true but reason is not the 	correct explanation of assertion.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If assertion is true but reason is false.</a:t>
            </a:r>
            <a:endParaRPr lang="en-IN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If assertion is false but reason is true.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1134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7A48B9-31D1-9058-F844-387156AA5302}"/>
              </a:ext>
            </a:extLst>
          </p:cNvPr>
          <p:cNvSpPr txBox="1"/>
          <p:nvPr/>
        </p:nvSpPr>
        <p:spPr>
          <a:xfrm>
            <a:off x="404582" y="345097"/>
            <a:ext cx="10828194" cy="4221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36.	Statement – I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From external nostrils up to terminal 	bronchioles constitute the respiratory/exchange part of the 	respiratory system.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Statement – II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The alveoli and their ducts form the conducting 	part of the respiratory system.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Both Statement – I and Statement – II are correct.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 Statement – I is correct but Statement – II is incorrect.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Statement – I is incorrect but Statement – II is correct.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4. Both Statement – I and Statement – II are incorrect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7581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2934</Words>
  <Application>Microsoft Office PowerPoint</Application>
  <PresentationFormat>Widescreen</PresentationFormat>
  <Paragraphs>307</Paragraphs>
  <Slides>75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3" baseType="lpstr">
      <vt:lpstr>Aharoni</vt:lpstr>
      <vt:lpstr>Arial</vt:lpstr>
      <vt:lpstr>Calibri</vt:lpstr>
      <vt:lpstr>Century Gothic</vt:lpstr>
      <vt:lpstr>Comic Sans MS</vt:lpstr>
      <vt:lpstr>Wingdings 3</vt:lpstr>
      <vt:lpstr>Ion</vt:lpstr>
      <vt:lpstr>MathType 7.0 Equation</vt:lpstr>
      <vt:lpstr>BREATHING AND EXCHANGE OF GASES</vt:lpstr>
      <vt:lpstr>What is respiration??</vt:lpstr>
      <vt:lpstr>Respiratory organs</vt:lpstr>
      <vt:lpstr>Human Respiratory System</vt:lpstr>
      <vt:lpstr>Nostrils, Nasal passage and Nasal cavity</vt:lpstr>
      <vt:lpstr>PHARYNX</vt:lpstr>
      <vt:lpstr>Glottis and Epiglottis</vt:lpstr>
      <vt:lpstr>LARYNX</vt:lpstr>
      <vt:lpstr>Trachea , bronchi and bronchioles</vt:lpstr>
      <vt:lpstr>Alveoli</vt:lpstr>
      <vt:lpstr>LUNGS</vt:lpstr>
      <vt:lpstr>PLEURA AND PLEURAL FLUID</vt:lpstr>
      <vt:lpstr>PowerPoint Presentation</vt:lpstr>
      <vt:lpstr>PowerPoint Presentation</vt:lpstr>
      <vt:lpstr>PowerPoint Presentation</vt:lpstr>
      <vt:lpstr>PowerPoint Presentation</vt:lpstr>
      <vt:lpstr>Process of respiration</vt:lpstr>
      <vt:lpstr>Breathing Mechanism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Respiratory Volumes and Capacities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Exchange of Gases</vt:lpstr>
      <vt:lpstr>Exchange of Gases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Transport of oxygen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Transport of Carbondioxide</vt:lpstr>
      <vt:lpstr>PowerPoint Presentation</vt:lpstr>
      <vt:lpstr>PowerPoint Presentation</vt:lpstr>
      <vt:lpstr>Regulation of Respiration</vt:lpstr>
      <vt:lpstr>Disorders of Respiration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BREATHING AND EXCHANGE OF GASES</dc:title>
  <dc:creator>SM-P615</dc:creator>
  <cp:lastModifiedBy>KNa NEET</cp:lastModifiedBy>
  <cp:revision>97</cp:revision>
  <dcterms:created xsi:type="dcterms:W3CDTF">2015-05-11T00:30:45Z</dcterms:created>
  <dcterms:modified xsi:type="dcterms:W3CDTF">2024-08-03T07:31:25Z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dceaaeac5f7147a1b1138bb6ec04261f</vt:lpwstr>
  </property>
</Properties>
</file>